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229.png"/><Relationship Id="rId19" Type="http://schemas.openxmlformats.org/officeDocument/2006/relationships/image" Target="../media/image230.png"/><Relationship Id="rId20" Type="http://schemas.openxmlformats.org/officeDocument/2006/relationships/image" Target="../media/image231.png"/><Relationship Id="rId21" Type="http://schemas.openxmlformats.org/officeDocument/2006/relationships/image" Target="../media/image232.png"/><Relationship Id="rId22" Type="http://schemas.openxmlformats.org/officeDocument/2006/relationships/image" Target="../media/image233.png"/><Relationship Id="rId23" Type="http://schemas.openxmlformats.org/officeDocument/2006/relationships/image" Target="../media/image234.png"/><Relationship Id="rId24" Type="http://schemas.openxmlformats.org/officeDocument/2006/relationships/image" Target="../media/image235.png"/><Relationship Id="rId25" Type="http://schemas.openxmlformats.org/officeDocument/2006/relationships/image" Target="../media/image236.png"/><Relationship Id="rId26" Type="http://schemas.openxmlformats.org/officeDocument/2006/relationships/image" Target="../media/image237.png"/><Relationship Id="rId27" Type="http://schemas.openxmlformats.org/officeDocument/2006/relationships/image" Target="../media/image238.png"/><Relationship Id="rId28" Type="http://schemas.openxmlformats.org/officeDocument/2006/relationships/image" Target="../media/image239.png"/><Relationship Id="rId29" Type="http://schemas.openxmlformats.org/officeDocument/2006/relationships/image" Target="../media/image24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Relationship Id="rId17" Type="http://schemas.openxmlformats.org/officeDocument/2006/relationships/image" Target="../media/image256.png"/><Relationship Id="rId18" Type="http://schemas.openxmlformats.org/officeDocument/2006/relationships/image" Target="../media/image257.png"/><Relationship Id="rId19" Type="http://schemas.openxmlformats.org/officeDocument/2006/relationships/image" Target="../media/image258.png"/><Relationship Id="rId20" Type="http://schemas.openxmlformats.org/officeDocument/2006/relationships/image" Target="../media/image259.png"/><Relationship Id="rId21" Type="http://schemas.openxmlformats.org/officeDocument/2006/relationships/image" Target="../media/image260.png"/><Relationship Id="rId22" Type="http://schemas.openxmlformats.org/officeDocument/2006/relationships/image" Target="../media/image261.png"/><Relationship Id="rId23" Type="http://schemas.openxmlformats.org/officeDocument/2006/relationships/image" Target="../media/image262.png"/><Relationship Id="rId24" Type="http://schemas.openxmlformats.org/officeDocument/2006/relationships/image" Target="../media/image263.png"/><Relationship Id="rId25" Type="http://schemas.openxmlformats.org/officeDocument/2006/relationships/image" Target="../media/image264.png"/><Relationship Id="rId26" Type="http://schemas.openxmlformats.org/officeDocument/2006/relationships/image" Target="../media/image265.png"/><Relationship Id="rId27" Type="http://schemas.openxmlformats.org/officeDocument/2006/relationships/image" Target="../media/image266.png"/><Relationship Id="rId28" Type="http://schemas.openxmlformats.org/officeDocument/2006/relationships/image" Target="../media/image267.png"/><Relationship Id="rId29" Type="http://schemas.openxmlformats.org/officeDocument/2006/relationships/image" Target="../media/image268.png"/><Relationship Id="rId30" Type="http://schemas.openxmlformats.org/officeDocument/2006/relationships/image" Target="../media/image269.png"/><Relationship Id="rId31" Type="http://schemas.openxmlformats.org/officeDocument/2006/relationships/image" Target="../media/image270.png"/><Relationship Id="rId32" Type="http://schemas.openxmlformats.org/officeDocument/2006/relationships/image" Target="../media/image271.png"/><Relationship Id="rId33" Type="http://schemas.openxmlformats.org/officeDocument/2006/relationships/image" Target="../media/image272.png"/><Relationship Id="rId34" Type="http://schemas.openxmlformats.org/officeDocument/2006/relationships/image" Target="../media/image273.png"/><Relationship Id="rId35" Type="http://schemas.openxmlformats.org/officeDocument/2006/relationships/image" Target="../media/image274.png"/><Relationship Id="rId36" Type="http://schemas.openxmlformats.org/officeDocument/2006/relationships/image" Target="../media/image275.png"/><Relationship Id="rId37" Type="http://schemas.openxmlformats.org/officeDocument/2006/relationships/image" Target="../media/image276.png"/><Relationship Id="rId38" Type="http://schemas.openxmlformats.org/officeDocument/2006/relationships/image" Target="../media/image277.png"/><Relationship Id="rId39" Type="http://schemas.openxmlformats.org/officeDocument/2006/relationships/image" Target="../media/image278.png"/><Relationship Id="rId40" Type="http://schemas.openxmlformats.org/officeDocument/2006/relationships/image" Target="../media/image279.png"/><Relationship Id="rId41" Type="http://schemas.openxmlformats.org/officeDocument/2006/relationships/image" Target="../media/image280.png"/><Relationship Id="rId42" Type="http://schemas.openxmlformats.org/officeDocument/2006/relationships/image" Target="../media/image281.png"/><Relationship Id="rId43" Type="http://schemas.openxmlformats.org/officeDocument/2006/relationships/image" Target="../media/image282.png"/><Relationship Id="rId44" Type="http://schemas.openxmlformats.org/officeDocument/2006/relationships/image" Target="../media/image283.png"/><Relationship Id="rId45" Type="http://schemas.openxmlformats.org/officeDocument/2006/relationships/image" Target="../media/image284.png"/><Relationship Id="rId46" Type="http://schemas.openxmlformats.org/officeDocument/2006/relationships/image" Target="../media/image285.png"/><Relationship Id="rId47" Type="http://schemas.openxmlformats.org/officeDocument/2006/relationships/image" Target="../media/image286.png"/><Relationship Id="rId48" Type="http://schemas.openxmlformats.org/officeDocument/2006/relationships/image" Target="../media/image287.png"/><Relationship Id="rId49" Type="http://schemas.openxmlformats.org/officeDocument/2006/relationships/image" Target="../media/image288.png"/><Relationship Id="rId50" Type="http://schemas.openxmlformats.org/officeDocument/2006/relationships/image" Target="../media/image289.png"/><Relationship Id="rId51" Type="http://schemas.openxmlformats.org/officeDocument/2006/relationships/image" Target="../media/image290.png"/><Relationship Id="rId52" Type="http://schemas.openxmlformats.org/officeDocument/2006/relationships/image" Target="../media/image291.png"/><Relationship Id="rId53" Type="http://schemas.openxmlformats.org/officeDocument/2006/relationships/image" Target="../media/image292.png"/><Relationship Id="rId54" Type="http://schemas.openxmlformats.org/officeDocument/2006/relationships/image" Target="../media/image293.png"/><Relationship Id="rId55" Type="http://schemas.openxmlformats.org/officeDocument/2006/relationships/image" Target="../media/image294.png"/><Relationship Id="rId56" Type="http://schemas.openxmlformats.org/officeDocument/2006/relationships/image" Target="../media/image295.png"/><Relationship Id="rId57" Type="http://schemas.openxmlformats.org/officeDocument/2006/relationships/image" Target="../media/image296.png"/><Relationship Id="rId58" Type="http://schemas.openxmlformats.org/officeDocument/2006/relationships/image" Target="../media/image297.png"/><Relationship Id="rId59" Type="http://schemas.openxmlformats.org/officeDocument/2006/relationships/image" Target="../media/image298.png"/><Relationship Id="rId60" Type="http://schemas.openxmlformats.org/officeDocument/2006/relationships/image" Target="../media/image299.png"/><Relationship Id="rId61" Type="http://schemas.openxmlformats.org/officeDocument/2006/relationships/image" Target="../media/image300.png"/><Relationship Id="rId62" Type="http://schemas.openxmlformats.org/officeDocument/2006/relationships/image" Target="../media/image301.png"/><Relationship Id="rId63" Type="http://schemas.openxmlformats.org/officeDocument/2006/relationships/image" Target="../media/image302.png"/><Relationship Id="rId64" Type="http://schemas.openxmlformats.org/officeDocument/2006/relationships/image" Target="../media/image303.png"/><Relationship Id="rId65" Type="http://schemas.openxmlformats.org/officeDocument/2006/relationships/image" Target="../media/image304.png"/><Relationship Id="rId66" Type="http://schemas.openxmlformats.org/officeDocument/2006/relationships/image" Target="../media/image305.png"/><Relationship Id="rId67" Type="http://schemas.openxmlformats.org/officeDocument/2006/relationships/image" Target="../media/image306.png"/><Relationship Id="rId68" Type="http://schemas.openxmlformats.org/officeDocument/2006/relationships/image" Target="../media/image307.png"/><Relationship Id="rId69" Type="http://schemas.openxmlformats.org/officeDocument/2006/relationships/image" Target="../media/image30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Relationship Id="rId14" Type="http://schemas.openxmlformats.org/officeDocument/2006/relationships/image" Target="../media/image321.png"/><Relationship Id="rId15" Type="http://schemas.openxmlformats.org/officeDocument/2006/relationships/image" Target="../media/image322.png"/><Relationship Id="rId16" Type="http://schemas.openxmlformats.org/officeDocument/2006/relationships/image" Target="../media/image323.png"/><Relationship Id="rId17" Type="http://schemas.openxmlformats.org/officeDocument/2006/relationships/image" Target="../media/image324.png"/><Relationship Id="rId18" Type="http://schemas.openxmlformats.org/officeDocument/2006/relationships/image" Target="../media/image325.png"/><Relationship Id="rId19" Type="http://schemas.openxmlformats.org/officeDocument/2006/relationships/image" Target="../media/image326.png"/><Relationship Id="rId20" Type="http://schemas.openxmlformats.org/officeDocument/2006/relationships/image" Target="../media/image327.png"/><Relationship Id="rId21" Type="http://schemas.openxmlformats.org/officeDocument/2006/relationships/image" Target="../media/image328.png"/><Relationship Id="rId22" Type="http://schemas.openxmlformats.org/officeDocument/2006/relationships/image" Target="../media/image329.png"/><Relationship Id="rId23" Type="http://schemas.openxmlformats.org/officeDocument/2006/relationships/image" Target="../media/image330.png"/><Relationship Id="rId24" Type="http://schemas.openxmlformats.org/officeDocument/2006/relationships/image" Target="../media/image331.png"/><Relationship Id="rId25" Type="http://schemas.openxmlformats.org/officeDocument/2006/relationships/image" Target="../media/image332.png"/><Relationship Id="rId26" Type="http://schemas.openxmlformats.org/officeDocument/2006/relationships/image" Target="../media/image333.png"/><Relationship Id="rId27" Type="http://schemas.openxmlformats.org/officeDocument/2006/relationships/image" Target="../media/image334.png"/><Relationship Id="rId28" Type="http://schemas.openxmlformats.org/officeDocument/2006/relationships/image" Target="../media/image335.png"/><Relationship Id="rId29" Type="http://schemas.openxmlformats.org/officeDocument/2006/relationships/image" Target="../media/image336.png"/><Relationship Id="rId30" Type="http://schemas.openxmlformats.org/officeDocument/2006/relationships/image" Target="../media/image337.png"/><Relationship Id="rId31" Type="http://schemas.openxmlformats.org/officeDocument/2006/relationships/image" Target="../media/image338.png"/><Relationship Id="rId32" Type="http://schemas.openxmlformats.org/officeDocument/2006/relationships/image" Target="../media/image339.png"/><Relationship Id="rId33" Type="http://schemas.openxmlformats.org/officeDocument/2006/relationships/image" Target="../media/image340.png"/><Relationship Id="rId34" Type="http://schemas.openxmlformats.org/officeDocument/2006/relationships/image" Target="../media/image341.png"/><Relationship Id="rId35" Type="http://schemas.openxmlformats.org/officeDocument/2006/relationships/image" Target="../media/image342.png"/><Relationship Id="rId36" Type="http://schemas.openxmlformats.org/officeDocument/2006/relationships/image" Target="../media/image343.png"/><Relationship Id="rId37" Type="http://schemas.openxmlformats.org/officeDocument/2006/relationships/image" Target="../media/image344.png"/><Relationship Id="rId38" Type="http://schemas.openxmlformats.org/officeDocument/2006/relationships/image" Target="../media/image345.png"/><Relationship Id="rId39" Type="http://schemas.openxmlformats.org/officeDocument/2006/relationships/image" Target="../media/image346.png"/><Relationship Id="rId40" Type="http://schemas.openxmlformats.org/officeDocument/2006/relationships/image" Target="../media/image347.png"/><Relationship Id="rId41" Type="http://schemas.openxmlformats.org/officeDocument/2006/relationships/image" Target="../media/image348.png"/><Relationship Id="rId42" Type="http://schemas.openxmlformats.org/officeDocument/2006/relationships/image" Target="../media/image349.png"/><Relationship Id="rId43" Type="http://schemas.openxmlformats.org/officeDocument/2006/relationships/image" Target="../media/image350.png"/><Relationship Id="rId44" Type="http://schemas.openxmlformats.org/officeDocument/2006/relationships/image" Target="../media/image351.png"/><Relationship Id="rId45" Type="http://schemas.openxmlformats.org/officeDocument/2006/relationships/image" Target="../media/image352.png"/><Relationship Id="rId46" Type="http://schemas.openxmlformats.org/officeDocument/2006/relationships/image" Target="../media/image353.png"/><Relationship Id="rId47" Type="http://schemas.openxmlformats.org/officeDocument/2006/relationships/image" Target="../media/image35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Relationship Id="rId15" Type="http://schemas.openxmlformats.org/officeDocument/2006/relationships/image" Target="../media/image368.png"/><Relationship Id="rId16" Type="http://schemas.openxmlformats.org/officeDocument/2006/relationships/image" Target="../media/image369.png"/><Relationship Id="rId17" Type="http://schemas.openxmlformats.org/officeDocument/2006/relationships/image" Target="../media/image370.png"/><Relationship Id="rId18" Type="http://schemas.openxmlformats.org/officeDocument/2006/relationships/image" Target="../media/image37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Relationship Id="rId15" Type="http://schemas.openxmlformats.org/officeDocument/2006/relationships/image" Target="../media/image385.png"/><Relationship Id="rId16" Type="http://schemas.openxmlformats.org/officeDocument/2006/relationships/image" Target="../media/image386.png"/><Relationship Id="rId17" Type="http://schemas.openxmlformats.org/officeDocument/2006/relationships/image" Target="../media/image387.png"/><Relationship Id="rId18" Type="http://schemas.openxmlformats.org/officeDocument/2006/relationships/image" Target="../media/image388.png"/><Relationship Id="rId19" Type="http://schemas.openxmlformats.org/officeDocument/2006/relationships/image" Target="../media/image389.png"/><Relationship Id="rId20" Type="http://schemas.openxmlformats.org/officeDocument/2006/relationships/image" Target="../media/image390.png"/><Relationship Id="rId21" Type="http://schemas.openxmlformats.org/officeDocument/2006/relationships/image" Target="../media/image391.png"/><Relationship Id="rId22" Type="http://schemas.openxmlformats.org/officeDocument/2006/relationships/image" Target="../media/image392.png"/><Relationship Id="rId23" Type="http://schemas.openxmlformats.org/officeDocument/2006/relationships/image" Target="../media/image393.png"/><Relationship Id="rId24" Type="http://schemas.openxmlformats.org/officeDocument/2006/relationships/image" Target="../media/image394.png"/><Relationship Id="rId25" Type="http://schemas.openxmlformats.org/officeDocument/2006/relationships/image" Target="../media/image395.png"/><Relationship Id="rId26" Type="http://schemas.openxmlformats.org/officeDocument/2006/relationships/image" Target="../media/image396.png"/><Relationship Id="rId27" Type="http://schemas.openxmlformats.org/officeDocument/2006/relationships/image" Target="../media/image397.png"/><Relationship Id="rId28" Type="http://schemas.openxmlformats.org/officeDocument/2006/relationships/image" Target="../media/image398.png"/><Relationship Id="rId29" Type="http://schemas.openxmlformats.org/officeDocument/2006/relationships/image" Target="../media/image39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407.png"/><Relationship Id="rId10" Type="http://schemas.openxmlformats.org/officeDocument/2006/relationships/image" Target="../media/image408.png"/><Relationship Id="rId11" Type="http://schemas.openxmlformats.org/officeDocument/2006/relationships/image" Target="../media/image409.png"/><Relationship Id="rId12" Type="http://schemas.openxmlformats.org/officeDocument/2006/relationships/image" Target="../media/image410.png"/><Relationship Id="rId13" Type="http://schemas.openxmlformats.org/officeDocument/2006/relationships/image" Target="../media/image411.png"/><Relationship Id="rId14" Type="http://schemas.openxmlformats.org/officeDocument/2006/relationships/image" Target="../media/image412.png"/><Relationship Id="rId15" Type="http://schemas.openxmlformats.org/officeDocument/2006/relationships/image" Target="../media/image413.png"/><Relationship Id="rId16" Type="http://schemas.openxmlformats.org/officeDocument/2006/relationships/image" Target="../media/image414.png"/><Relationship Id="rId17" Type="http://schemas.openxmlformats.org/officeDocument/2006/relationships/image" Target="../media/image415.png"/><Relationship Id="rId18" Type="http://schemas.openxmlformats.org/officeDocument/2006/relationships/image" Target="../media/image416.png"/><Relationship Id="rId19" Type="http://schemas.openxmlformats.org/officeDocument/2006/relationships/image" Target="../media/image417.png"/><Relationship Id="rId20" Type="http://schemas.openxmlformats.org/officeDocument/2006/relationships/image" Target="../media/image418.png"/><Relationship Id="rId21" Type="http://schemas.openxmlformats.org/officeDocument/2006/relationships/image" Target="../media/image419.png"/><Relationship Id="rId22" Type="http://schemas.openxmlformats.org/officeDocument/2006/relationships/image" Target="../media/image420.png"/><Relationship Id="rId23" Type="http://schemas.openxmlformats.org/officeDocument/2006/relationships/image" Target="../media/image421.png"/><Relationship Id="rId24" Type="http://schemas.openxmlformats.org/officeDocument/2006/relationships/image" Target="../media/image422.png"/><Relationship Id="rId25" Type="http://schemas.openxmlformats.org/officeDocument/2006/relationships/image" Target="../media/image423.png"/><Relationship Id="rId26" Type="http://schemas.openxmlformats.org/officeDocument/2006/relationships/image" Target="../media/image424.png"/><Relationship Id="rId27" Type="http://schemas.openxmlformats.org/officeDocument/2006/relationships/image" Target="../media/image425.png"/><Relationship Id="rId28" Type="http://schemas.openxmlformats.org/officeDocument/2006/relationships/image" Target="../media/image426.png"/><Relationship Id="rId29" Type="http://schemas.openxmlformats.org/officeDocument/2006/relationships/image" Target="../media/image4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8.png"/><Relationship Id="rId3" Type="http://schemas.openxmlformats.org/officeDocument/2006/relationships/image" Target="../media/image429.png"/><Relationship Id="rId4" Type="http://schemas.openxmlformats.org/officeDocument/2006/relationships/image" Target="../media/image430.png"/><Relationship Id="rId5" Type="http://schemas.openxmlformats.org/officeDocument/2006/relationships/image" Target="../media/image431.png"/><Relationship Id="rId6" Type="http://schemas.openxmlformats.org/officeDocument/2006/relationships/image" Target="../media/image432.png"/><Relationship Id="rId7" Type="http://schemas.openxmlformats.org/officeDocument/2006/relationships/image" Target="../media/image433.png"/><Relationship Id="rId8" Type="http://schemas.openxmlformats.org/officeDocument/2006/relationships/image" Target="../media/image434.png"/><Relationship Id="rId9" Type="http://schemas.openxmlformats.org/officeDocument/2006/relationships/image" Target="../media/image435.png"/><Relationship Id="rId10" Type="http://schemas.openxmlformats.org/officeDocument/2006/relationships/image" Target="../media/image436.png"/><Relationship Id="rId11" Type="http://schemas.openxmlformats.org/officeDocument/2006/relationships/image" Target="../media/image437.png"/><Relationship Id="rId12" Type="http://schemas.openxmlformats.org/officeDocument/2006/relationships/image" Target="../media/image438.png"/><Relationship Id="rId13" Type="http://schemas.openxmlformats.org/officeDocument/2006/relationships/image" Target="../media/image439.png"/><Relationship Id="rId14" Type="http://schemas.openxmlformats.org/officeDocument/2006/relationships/image" Target="../media/image440.png"/><Relationship Id="rId15" Type="http://schemas.openxmlformats.org/officeDocument/2006/relationships/image" Target="../media/image441.png"/><Relationship Id="rId16" Type="http://schemas.openxmlformats.org/officeDocument/2006/relationships/image" Target="../media/image442.png"/><Relationship Id="rId17" Type="http://schemas.openxmlformats.org/officeDocument/2006/relationships/image" Target="../media/image443.png"/><Relationship Id="rId18" Type="http://schemas.openxmlformats.org/officeDocument/2006/relationships/image" Target="../media/image444.png"/><Relationship Id="rId19" Type="http://schemas.openxmlformats.org/officeDocument/2006/relationships/image" Target="../media/image445.png"/><Relationship Id="rId20" Type="http://schemas.openxmlformats.org/officeDocument/2006/relationships/image" Target="../media/image446.png"/><Relationship Id="rId21" Type="http://schemas.openxmlformats.org/officeDocument/2006/relationships/image" Target="../media/image447.png"/><Relationship Id="rId22" Type="http://schemas.openxmlformats.org/officeDocument/2006/relationships/image" Target="../media/image448.png"/><Relationship Id="rId23" Type="http://schemas.openxmlformats.org/officeDocument/2006/relationships/image" Target="../media/image449.png"/><Relationship Id="rId24" Type="http://schemas.openxmlformats.org/officeDocument/2006/relationships/image" Target="../media/image450.png"/><Relationship Id="rId25" Type="http://schemas.openxmlformats.org/officeDocument/2006/relationships/image" Target="../media/image451.png"/><Relationship Id="rId26" Type="http://schemas.openxmlformats.org/officeDocument/2006/relationships/image" Target="../media/image452.png"/><Relationship Id="rId27" Type="http://schemas.openxmlformats.org/officeDocument/2006/relationships/image" Target="../media/image453.png"/><Relationship Id="rId28" Type="http://schemas.openxmlformats.org/officeDocument/2006/relationships/image" Target="../media/image454.png"/><Relationship Id="rId29" Type="http://schemas.openxmlformats.org/officeDocument/2006/relationships/image" Target="../media/image45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Relationship Id="rId9" Type="http://schemas.openxmlformats.org/officeDocument/2006/relationships/image" Target="../media/image463.png"/><Relationship Id="rId10" Type="http://schemas.openxmlformats.org/officeDocument/2006/relationships/image" Target="../media/image464.png"/><Relationship Id="rId11" Type="http://schemas.openxmlformats.org/officeDocument/2006/relationships/image" Target="../media/image465.png"/><Relationship Id="rId12" Type="http://schemas.openxmlformats.org/officeDocument/2006/relationships/image" Target="../media/image466.png"/><Relationship Id="rId13" Type="http://schemas.openxmlformats.org/officeDocument/2006/relationships/image" Target="../media/image467.png"/><Relationship Id="rId14" Type="http://schemas.openxmlformats.org/officeDocument/2006/relationships/image" Target="../media/image468.png"/><Relationship Id="rId15" Type="http://schemas.openxmlformats.org/officeDocument/2006/relationships/image" Target="../media/image469.png"/><Relationship Id="rId16" Type="http://schemas.openxmlformats.org/officeDocument/2006/relationships/image" Target="../media/image470.png"/><Relationship Id="rId17" Type="http://schemas.openxmlformats.org/officeDocument/2006/relationships/image" Target="../media/image471.png"/><Relationship Id="rId18" Type="http://schemas.openxmlformats.org/officeDocument/2006/relationships/image" Target="../media/image472.png"/><Relationship Id="rId19" Type="http://schemas.openxmlformats.org/officeDocument/2006/relationships/image" Target="../media/image473.png"/><Relationship Id="rId20" Type="http://schemas.openxmlformats.org/officeDocument/2006/relationships/image" Target="../media/image474.png"/><Relationship Id="rId21" Type="http://schemas.openxmlformats.org/officeDocument/2006/relationships/image" Target="../media/image475.png"/><Relationship Id="rId22" Type="http://schemas.openxmlformats.org/officeDocument/2006/relationships/image" Target="../media/image476.png"/><Relationship Id="rId23" Type="http://schemas.openxmlformats.org/officeDocument/2006/relationships/image" Target="../media/image477.png"/><Relationship Id="rId24" Type="http://schemas.openxmlformats.org/officeDocument/2006/relationships/image" Target="../media/image478.png"/><Relationship Id="rId25" Type="http://schemas.openxmlformats.org/officeDocument/2006/relationships/image" Target="../media/image479.png"/><Relationship Id="rId26" Type="http://schemas.openxmlformats.org/officeDocument/2006/relationships/image" Target="../media/image480.png"/><Relationship Id="rId27" Type="http://schemas.openxmlformats.org/officeDocument/2006/relationships/image" Target="../media/image481.png"/><Relationship Id="rId28" Type="http://schemas.openxmlformats.org/officeDocument/2006/relationships/image" Target="../media/image482.png"/><Relationship Id="rId29" Type="http://schemas.openxmlformats.org/officeDocument/2006/relationships/image" Target="../media/image483.png"/><Relationship Id="rId30" Type="http://schemas.openxmlformats.org/officeDocument/2006/relationships/image" Target="../media/image48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5.png"/><Relationship Id="rId3" Type="http://schemas.openxmlformats.org/officeDocument/2006/relationships/image" Target="../media/image486.png"/><Relationship Id="rId4" Type="http://schemas.openxmlformats.org/officeDocument/2006/relationships/image" Target="../media/image487.png"/><Relationship Id="rId5" Type="http://schemas.openxmlformats.org/officeDocument/2006/relationships/image" Target="../media/image488.png"/><Relationship Id="rId6" Type="http://schemas.openxmlformats.org/officeDocument/2006/relationships/image" Target="../media/image489.png"/><Relationship Id="rId7" Type="http://schemas.openxmlformats.org/officeDocument/2006/relationships/image" Target="../media/image490.png"/><Relationship Id="rId8" Type="http://schemas.openxmlformats.org/officeDocument/2006/relationships/image" Target="../media/image491.png"/><Relationship Id="rId9" Type="http://schemas.openxmlformats.org/officeDocument/2006/relationships/image" Target="../media/image492.png"/><Relationship Id="rId10" Type="http://schemas.openxmlformats.org/officeDocument/2006/relationships/image" Target="../media/image493.png"/><Relationship Id="rId11" Type="http://schemas.openxmlformats.org/officeDocument/2006/relationships/image" Target="../media/image494.png"/><Relationship Id="rId12" Type="http://schemas.openxmlformats.org/officeDocument/2006/relationships/image" Target="../media/image495.png"/><Relationship Id="rId13" Type="http://schemas.openxmlformats.org/officeDocument/2006/relationships/image" Target="../media/image496.png"/><Relationship Id="rId14" Type="http://schemas.openxmlformats.org/officeDocument/2006/relationships/image" Target="../media/image497.png"/><Relationship Id="rId15" Type="http://schemas.openxmlformats.org/officeDocument/2006/relationships/image" Target="../media/image498.png"/><Relationship Id="rId16" Type="http://schemas.openxmlformats.org/officeDocument/2006/relationships/image" Target="../media/image499.png"/><Relationship Id="rId17" Type="http://schemas.openxmlformats.org/officeDocument/2006/relationships/image" Target="../media/image500.png"/><Relationship Id="rId18" Type="http://schemas.openxmlformats.org/officeDocument/2006/relationships/image" Target="../media/image501.png"/><Relationship Id="rId19" Type="http://schemas.openxmlformats.org/officeDocument/2006/relationships/image" Target="../media/image502.png"/><Relationship Id="rId20" Type="http://schemas.openxmlformats.org/officeDocument/2006/relationships/image" Target="../media/image503.png"/><Relationship Id="rId21" Type="http://schemas.openxmlformats.org/officeDocument/2006/relationships/image" Target="../media/image504.png"/><Relationship Id="rId22" Type="http://schemas.openxmlformats.org/officeDocument/2006/relationships/image" Target="../media/image505.png"/><Relationship Id="rId23" Type="http://schemas.openxmlformats.org/officeDocument/2006/relationships/image" Target="../media/image506.png"/><Relationship Id="rId24" Type="http://schemas.openxmlformats.org/officeDocument/2006/relationships/image" Target="../media/image507.png"/><Relationship Id="rId25" Type="http://schemas.openxmlformats.org/officeDocument/2006/relationships/image" Target="../media/image50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Relationship Id="rId12" Type="http://schemas.openxmlformats.org/officeDocument/2006/relationships/image" Target="../media/image519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Relationship Id="rId15" Type="http://schemas.openxmlformats.org/officeDocument/2006/relationships/image" Target="../media/image522.png"/><Relationship Id="rId16" Type="http://schemas.openxmlformats.org/officeDocument/2006/relationships/image" Target="../media/image523.png"/><Relationship Id="rId17" Type="http://schemas.openxmlformats.org/officeDocument/2006/relationships/image" Target="../media/image524.png"/><Relationship Id="rId18" Type="http://schemas.openxmlformats.org/officeDocument/2006/relationships/image" Target="../media/image525.png"/><Relationship Id="rId19" Type="http://schemas.openxmlformats.org/officeDocument/2006/relationships/image" Target="../media/image526.png"/><Relationship Id="rId20" Type="http://schemas.openxmlformats.org/officeDocument/2006/relationships/image" Target="../media/image527.png"/><Relationship Id="rId21" Type="http://schemas.openxmlformats.org/officeDocument/2006/relationships/image" Target="../media/image528.png"/><Relationship Id="rId22" Type="http://schemas.openxmlformats.org/officeDocument/2006/relationships/image" Target="../media/image529.png"/><Relationship Id="rId23" Type="http://schemas.openxmlformats.org/officeDocument/2006/relationships/image" Target="../media/image530.png"/><Relationship Id="rId24" Type="http://schemas.openxmlformats.org/officeDocument/2006/relationships/image" Target="../media/image531.png"/><Relationship Id="rId25" Type="http://schemas.openxmlformats.org/officeDocument/2006/relationships/image" Target="../media/image532.png"/><Relationship Id="rId26" Type="http://schemas.openxmlformats.org/officeDocument/2006/relationships/image" Target="../media/image533.png"/><Relationship Id="rId27" Type="http://schemas.openxmlformats.org/officeDocument/2006/relationships/image" Target="../media/image534.png"/><Relationship Id="rId28" Type="http://schemas.openxmlformats.org/officeDocument/2006/relationships/image" Target="../media/image535.png"/><Relationship Id="rId29" Type="http://schemas.openxmlformats.org/officeDocument/2006/relationships/image" Target="../media/image536.png"/><Relationship Id="rId30" Type="http://schemas.openxmlformats.org/officeDocument/2006/relationships/image" Target="../media/image5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8.png"/><Relationship Id="rId3" Type="http://schemas.openxmlformats.org/officeDocument/2006/relationships/image" Target="../media/image539.png"/><Relationship Id="rId4" Type="http://schemas.openxmlformats.org/officeDocument/2006/relationships/image" Target="../media/image540.png"/><Relationship Id="rId5" Type="http://schemas.openxmlformats.org/officeDocument/2006/relationships/image" Target="../media/image541.png"/><Relationship Id="rId6" Type="http://schemas.openxmlformats.org/officeDocument/2006/relationships/image" Target="../media/image542.png"/><Relationship Id="rId7" Type="http://schemas.openxmlformats.org/officeDocument/2006/relationships/image" Target="../media/image543.png"/><Relationship Id="rId8" Type="http://schemas.openxmlformats.org/officeDocument/2006/relationships/image" Target="../media/image544.png"/><Relationship Id="rId9" Type="http://schemas.openxmlformats.org/officeDocument/2006/relationships/image" Target="../media/image545.png"/><Relationship Id="rId10" Type="http://schemas.openxmlformats.org/officeDocument/2006/relationships/image" Target="../media/image546.png"/><Relationship Id="rId11" Type="http://schemas.openxmlformats.org/officeDocument/2006/relationships/image" Target="../media/image547.png"/><Relationship Id="rId12" Type="http://schemas.openxmlformats.org/officeDocument/2006/relationships/image" Target="../media/image548.png"/><Relationship Id="rId13" Type="http://schemas.openxmlformats.org/officeDocument/2006/relationships/image" Target="../media/image549.png"/><Relationship Id="rId14" Type="http://schemas.openxmlformats.org/officeDocument/2006/relationships/image" Target="../media/image550.png"/><Relationship Id="rId15" Type="http://schemas.openxmlformats.org/officeDocument/2006/relationships/image" Target="../media/image551.png"/><Relationship Id="rId16" Type="http://schemas.openxmlformats.org/officeDocument/2006/relationships/image" Target="../media/image55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3.png"/><Relationship Id="rId3" Type="http://schemas.openxmlformats.org/officeDocument/2006/relationships/image" Target="../media/image554.png"/><Relationship Id="rId4" Type="http://schemas.openxmlformats.org/officeDocument/2006/relationships/image" Target="../media/image555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558.png"/><Relationship Id="rId8" Type="http://schemas.openxmlformats.org/officeDocument/2006/relationships/image" Target="../media/image559.png"/><Relationship Id="rId9" Type="http://schemas.openxmlformats.org/officeDocument/2006/relationships/image" Target="../media/image560.png"/><Relationship Id="rId10" Type="http://schemas.openxmlformats.org/officeDocument/2006/relationships/image" Target="../media/image561.png"/><Relationship Id="rId11" Type="http://schemas.openxmlformats.org/officeDocument/2006/relationships/image" Target="../media/image56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3.png"/><Relationship Id="rId3" Type="http://schemas.openxmlformats.org/officeDocument/2006/relationships/image" Target="../media/image564.png"/><Relationship Id="rId4" Type="http://schemas.openxmlformats.org/officeDocument/2006/relationships/image" Target="../media/image565.png"/><Relationship Id="rId5" Type="http://schemas.openxmlformats.org/officeDocument/2006/relationships/image" Target="../media/image566.png"/><Relationship Id="rId6" Type="http://schemas.openxmlformats.org/officeDocument/2006/relationships/image" Target="../media/image567.png"/><Relationship Id="rId7" Type="http://schemas.openxmlformats.org/officeDocument/2006/relationships/image" Target="../media/image56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9.png"/><Relationship Id="rId3" Type="http://schemas.openxmlformats.org/officeDocument/2006/relationships/image" Target="../media/image570.png"/><Relationship Id="rId4" Type="http://schemas.openxmlformats.org/officeDocument/2006/relationships/image" Target="../media/image571.png"/><Relationship Id="rId5" Type="http://schemas.openxmlformats.org/officeDocument/2006/relationships/image" Target="../media/image572.png"/><Relationship Id="rId6" Type="http://schemas.openxmlformats.org/officeDocument/2006/relationships/image" Target="../media/image573.png"/><Relationship Id="rId7" Type="http://schemas.openxmlformats.org/officeDocument/2006/relationships/image" Target="../media/image574.png"/><Relationship Id="rId8" Type="http://schemas.openxmlformats.org/officeDocument/2006/relationships/image" Target="../media/image575.png"/><Relationship Id="rId9" Type="http://schemas.openxmlformats.org/officeDocument/2006/relationships/image" Target="../media/image576.png"/><Relationship Id="rId10" Type="http://schemas.openxmlformats.org/officeDocument/2006/relationships/image" Target="../media/image577.png"/><Relationship Id="rId11" Type="http://schemas.openxmlformats.org/officeDocument/2006/relationships/image" Target="../media/image578.png"/><Relationship Id="rId12" Type="http://schemas.openxmlformats.org/officeDocument/2006/relationships/image" Target="../media/image579.png"/><Relationship Id="rId13" Type="http://schemas.openxmlformats.org/officeDocument/2006/relationships/image" Target="../media/image580.png"/><Relationship Id="rId14" Type="http://schemas.openxmlformats.org/officeDocument/2006/relationships/image" Target="../media/image581.png"/><Relationship Id="rId15" Type="http://schemas.openxmlformats.org/officeDocument/2006/relationships/image" Target="../media/image582.png"/><Relationship Id="rId16" Type="http://schemas.openxmlformats.org/officeDocument/2006/relationships/image" Target="../media/image583.png"/><Relationship Id="rId17" Type="http://schemas.openxmlformats.org/officeDocument/2006/relationships/image" Target="../media/image584.png"/><Relationship Id="rId18" Type="http://schemas.openxmlformats.org/officeDocument/2006/relationships/image" Target="../media/image585.png"/><Relationship Id="rId19" Type="http://schemas.openxmlformats.org/officeDocument/2006/relationships/image" Target="../media/image586.png"/><Relationship Id="rId20" Type="http://schemas.openxmlformats.org/officeDocument/2006/relationships/image" Target="../media/image587.png"/><Relationship Id="rId21" Type="http://schemas.openxmlformats.org/officeDocument/2006/relationships/image" Target="../media/image588.png"/><Relationship Id="rId22" Type="http://schemas.openxmlformats.org/officeDocument/2006/relationships/image" Target="../media/image589.png"/><Relationship Id="rId23" Type="http://schemas.openxmlformats.org/officeDocument/2006/relationships/image" Target="../media/image590.png"/><Relationship Id="rId24" Type="http://schemas.openxmlformats.org/officeDocument/2006/relationships/image" Target="../media/image5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2.png"/><Relationship Id="rId3" Type="http://schemas.openxmlformats.org/officeDocument/2006/relationships/image" Target="../media/image593.png"/><Relationship Id="rId4" Type="http://schemas.openxmlformats.org/officeDocument/2006/relationships/image" Target="../media/image594.png"/><Relationship Id="rId5" Type="http://schemas.openxmlformats.org/officeDocument/2006/relationships/image" Target="../media/image595.png"/><Relationship Id="rId6" Type="http://schemas.openxmlformats.org/officeDocument/2006/relationships/image" Target="../media/image596.png"/><Relationship Id="rId7" Type="http://schemas.openxmlformats.org/officeDocument/2006/relationships/image" Target="../media/image597.png"/><Relationship Id="rId8" Type="http://schemas.openxmlformats.org/officeDocument/2006/relationships/image" Target="../media/image598.png"/><Relationship Id="rId9" Type="http://schemas.openxmlformats.org/officeDocument/2006/relationships/image" Target="../media/image599.png"/><Relationship Id="rId10" Type="http://schemas.openxmlformats.org/officeDocument/2006/relationships/image" Target="../media/image600.png"/><Relationship Id="rId11" Type="http://schemas.openxmlformats.org/officeDocument/2006/relationships/image" Target="../media/image601.png"/><Relationship Id="rId12" Type="http://schemas.openxmlformats.org/officeDocument/2006/relationships/image" Target="../media/image602.png"/><Relationship Id="rId13" Type="http://schemas.openxmlformats.org/officeDocument/2006/relationships/image" Target="../media/image60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4.png"/><Relationship Id="rId3" Type="http://schemas.openxmlformats.org/officeDocument/2006/relationships/image" Target="../media/image605.png"/><Relationship Id="rId4" Type="http://schemas.openxmlformats.org/officeDocument/2006/relationships/image" Target="../media/image606.png"/><Relationship Id="rId5" Type="http://schemas.openxmlformats.org/officeDocument/2006/relationships/image" Target="../media/image607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Relationship Id="rId14" Type="http://schemas.openxmlformats.org/officeDocument/2006/relationships/image" Target="../media/image616.png"/><Relationship Id="rId15" Type="http://schemas.openxmlformats.org/officeDocument/2006/relationships/image" Target="../media/image617.png"/><Relationship Id="rId16" Type="http://schemas.openxmlformats.org/officeDocument/2006/relationships/image" Target="../media/image618.png"/><Relationship Id="rId17" Type="http://schemas.openxmlformats.org/officeDocument/2006/relationships/image" Target="../media/image619.png"/><Relationship Id="rId18" Type="http://schemas.openxmlformats.org/officeDocument/2006/relationships/image" Target="../media/image62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1.png"/><Relationship Id="rId3" Type="http://schemas.openxmlformats.org/officeDocument/2006/relationships/image" Target="../media/image622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25.png"/><Relationship Id="rId7" Type="http://schemas.openxmlformats.org/officeDocument/2006/relationships/image" Target="../media/image626.png"/><Relationship Id="rId8" Type="http://schemas.openxmlformats.org/officeDocument/2006/relationships/image" Target="../media/image627.png"/><Relationship Id="rId9" Type="http://schemas.openxmlformats.org/officeDocument/2006/relationships/image" Target="../media/image628.png"/><Relationship Id="rId10" Type="http://schemas.openxmlformats.org/officeDocument/2006/relationships/image" Target="../media/image629.png"/><Relationship Id="rId11" Type="http://schemas.openxmlformats.org/officeDocument/2006/relationships/image" Target="../media/image630.png"/><Relationship Id="rId12" Type="http://schemas.openxmlformats.org/officeDocument/2006/relationships/image" Target="../media/image631.png"/><Relationship Id="rId13" Type="http://schemas.openxmlformats.org/officeDocument/2006/relationships/image" Target="../media/image632.png"/><Relationship Id="rId14" Type="http://schemas.openxmlformats.org/officeDocument/2006/relationships/image" Target="../media/image633.png"/><Relationship Id="rId15" Type="http://schemas.openxmlformats.org/officeDocument/2006/relationships/image" Target="../media/image634.png"/><Relationship Id="rId16" Type="http://schemas.openxmlformats.org/officeDocument/2006/relationships/image" Target="../media/image635.png"/><Relationship Id="rId17" Type="http://schemas.openxmlformats.org/officeDocument/2006/relationships/image" Target="../media/image636.png"/><Relationship Id="rId18" Type="http://schemas.openxmlformats.org/officeDocument/2006/relationships/image" Target="../media/image637.png"/><Relationship Id="rId19" Type="http://schemas.openxmlformats.org/officeDocument/2006/relationships/image" Target="../media/image638.png"/><Relationship Id="rId20" Type="http://schemas.openxmlformats.org/officeDocument/2006/relationships/image" Target="../media/image639.png"/><Relationship Id="rId21" Type="http://schemas.openxmlformats.org/officeDocument/2006/relationships/image" Target="../media/image640.png"/><Relationship Id="rId22" Type="http://schemas.openxmlformats.org/officeDocument/2006/relationships/image" Target="../media/image641.png"/><Relationship Id="rId23" Type="http://schemas.openxmlformats.org/officeDocument/2006/relationships/image" Target="../media/image64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3.png"/><Relationship Id="rId3" Type="http://schemas.openxmlformats.org/officeDocument/2006/relationships/image" Target="../media/image644.png"/><Relationship Id="rId4" Type="http://schemas.openxmlformats.org/officeDocument/2006/relationships/image" Target="../media/image645.png"/><Relationship Id="rId5" Type="http://schemas.openxmlformats.org/officeDocument/2006/relationships/image" Target="../media/image646.png"/><Relationship Id="rId6" Type="http://schemas.openxmlformats.org/officeDocument/2006/relationships/image" Target="../media/image647.png"/><Relationship Id="rId7" Type="http://schemas.openxmlformats.org/officeDocument/2006/relationships/image" Target="../media/image648.png"/><Relationship Id="rId8" Type="http://schemas.openxmlformats.org/officeDocument/2006/relationships/image" Target="../media/image649.png"/><Relationship Id="rId9" Type="http://schemas.openxmlformats.org/officeDocument/2006/relationships/image" Target="../media/image650.png"/><Relationship Id="rId10" Type="http://schemas.openxmlformats.org/officeDocument/2006/relationships/image" Target="../media/image65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2.png"/><Relationship Id="rId3" Type="http://schemas.openxmlformats.org/officeDocument/2006/relationships/image" Target="../media/image653.png"/><Relationship Id="rId4" Type="http://schemas.openxmlformats.org/officeDocument/2006/relationships/image" Target="../media/image654.png"/><Relationship Id="rId5" Type="http://schemas.openxmlformats.org/officeDocument/2006/relationships/image" Target="../media/image655.png"/><Relationship Id="rId6" Type="http://schemas.openxmlformats.org/officeDocument/2006/relationships/image" Target="../media/image656.png"/><Relationship Id="rId7" Type="http://schemas.openxmlformats.org/officeDocument/2006/relationships/image" Target="../media/image657.png"/><Relationship Id="rId8" Type="http://schemas.openxmlformats.org/officeDocument/2006/relationships/image" Target="../media/image658.png"/><Relationship Id="rId9" Type="http://schemas.openxmlformats.org/officeDocument/2006/relationships/image" Target="../media/image659.png"/><Relationship Id="rId10" Type="http://schemas.openxmlformats.org/officeDocument/2006/relationships/image" Target="../media/image660.png"/><Relationship Id="rId11" Type="http://schemas.openxmlformats.org/officeDocument/2006/relationships/image" Target="../media/image661.png"/><Relationship Id="rId12" Type="http://schemas.openxmlformats.org/officeDocument/2006/relationships/image" Target="../media/image662.png"/><Relationship Id="rId13" Type="http://schemas.openxmlformats.org/officeDocument/2006/relationships/image" Target="../media/image663.png"/><Relationship Id="rId14" Type="http://schemas.openxmlformats.org/officeDocument/2006/relationships/image" Target="../media/image664.png"/><Relationship Id="rId15" Type="http://schemas.openxmlformats.org/officeDocument/2006/relationships/image" Target="../media/image665.png"/><Relationship Id="rId16" Type="http://schemas.openxmlformats.org/officeDocument/2006/relationships/image" Target="../media/image666.png"/><Relationship Id="rId17" Type="http://schemas.openxmlformats.org/officeDocument/2006/relationships/image" Target="../media/image667.png"/><Relationship Id="rId18" Type="http://schemas.openxmlformats.org/officeDocument/2006/relationships/image" Target="../media/image668.png"/><Relationship Id="rId19" Type="http://schemas.openxmlformats.org/officeDocument/2006/relationships/image" Target="../media/image669.png"/><Relationship Id="rId20" Type="http://schemas.openxmlformats.org/officeDocument/2006/relationships/image" Target="../media/image670.png"/><Relationship Id="rId21" Type="http://schemas.openxmlformats.org/officeDocument/2006/relationships/image" Target="../media/image671.png"/><Relationship Id="rId22" Type="http://schemas.openxmlformats.org/officeDocument/2006/relationships/image" Target="../media/image672.png"/><Relationship Id="rId23" Type="http://schemas.openxmlformats.org/officeDocument/2006/relationships/image" Target="../media/image673.png"/><Relationship Id="rId24" Type="http://schemas.openxmlformats.org/officeDocument/2006/relationships/image" Target="../media/image674.png"/><Relationship Id="rId25" Type="http://schemas.openxmlformats.org/officeDocument/2006/relationships/image" Target="../media/image675.png"/><Relationship Id="rId26" Type="http://schemas.openxmlformats.org/officeDocument/2006/relationships/image" Target="../media/image676.png"/><Relationship Id="rId27" Type="http://schemas.openxmlformats.org/officeDocument/2006/relationships/image" Target="../media/image677.png"/><Relationship Id="rId28" Type="http://schemas.openxmlformats.org/officeDocument/2006/relationships/image" Target="../media/image678.png"/><Relationship Id="rId29" Type="http://schemas.openxmlformats.org/officeDocument/2006/relationships/image" Target="../media/image679.png"/><Relationship Id="rId30" Type="http://schemas.openxmlformats.org/officeDocument/2006/relationships/image" Target="../media/image680.png"/><Relationship Id="rId31" Type="http://schemas.openxmlformats.org/officeDocument/2006/relationships/image" Target="../media/image681.png"/><Relationship Id="rId32" Type="http://schemas.openxmlformats.org/officeDocument/2006/relationships/image" Target="../media/image682.png"/><Relationship Id="rId33" Type="http://schemas.openxmlformats.org/officeDocument/2006/relationships/image" Target="../media/image683.png"/><Relationship Id="rId34" Type="http://schemas.openxmlformats.org/officeDocument/2006/relationships/image" Target="../media/image684.png"/><Relationship Id="rId35" Type="http://schemas.openxmlformats.org/officeDocument/2006/relationships/image" Target="../media/image685.png"/><Relationship Id="rId36" Type="http://schemas.openxmlformats.org/officeDocument/2006/relationships/image" Target="../media/image686.png"/><Relationship Id="rId37" Type="http://schemas.openxmlformats.org/officeDocument/2006/relationships/image" Target="../media/image687.png"/><Relationship Id="rId38" Type="http://schemas.openxmlformats.org/officeDocument/2006/relationships/image" Target="../media/image688.png"/><Relationship Id="rId39" Type="http://schemas.openxmlformats.org/officeDocument/2006/relationships/image" Target="../media/image689.png"/><Relationship Id="rId40" Type="http://schemas.openxmlformats.org/officeDocument/2006/relationships/image" Target="../media/image69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1.png"/><Relationship Id="rId3" Type="http://schemas.openxmlformats.org/officeDocument/2006/relationships/image" Target="../media/image692.png"/><Relationship Id="rId4" Type="http://schemas.openxmlformats.org/officeDocument/2006/relationships/image" Target="../media/image693.png"/><Relationship Id="rId5" Type="http://schemas.openxmlformats.org/officeDocument/2006/relationships/image" Target="../media/image694.png"/><Relationship Id="rId6" Type="http://schemas.openxmlformats.org/officeDocument/2006/relationships/image" Target="../media/image695.png"/><Relationship Id="rId7" Type="http://schemas.openxmlformats.org/officeDocument/2006/relationships/image" Target="../media/image696.png"/><Relationship Id="rId8" Type="http://schemas.openxmlformats.org/officeDocument/2006/relationships/image" Target="../media/image697.png"/><Relationship Id="rId9" Type="http://schemas.openxmlformats.org/officeDocument/2006/relationships/image" Target="../media/image698.png"/><Relationship Id="rId10" Type="http://schemas.openxmlformats.org/officeDocument/2006/relationships/image" Target="../media/image699.png"/><Relationship Id="rId11" Type="http://schemas.openxmlformats.org/officeDocument/2006/relationships/image" Target="../media/image700.png"/><Relationship Id="rId12" Type="http://schemas.openxmlformats.org/officeDocument/2006/relationships/image" Target="../media/image701.png"/><Relationship Id="rId13" Type="http://schemas.openxmlformats.org/officeDocument/2006/relationships/image" Target="../media/image702.png"/><Relationship Id="rId14" Type="http://schemas.openxmlformats.org/officeDocument/2006/relationships/image" Target="../media/image703.png"/><Relationship Id="rId15" Type="http://schemas.openxmlformats.org/officeDocument/2006/relationships/image" Target="../media/image704.png"/><Relationship Id="rId16" Type="http://schemas.openxmlformats.org/officeDocument/2006/relationships/image" Target="../media/image705.png"/><Relationship Id="rId17" Type="http://schemas.openxmlformats.org/officeDocument/2006/relationships/image" Target="../media/image706.png"/><Relationship Id="rId18" Type="http://schemas.openxmlformats.org/officeDocument/2006/relationships/image" Target="../media/image707.png"/><Relationship Id="rId19" Type="http://schemas.openxmlformats.org/officeDocument/2006/relationships/image" Target="../media/image708.png"/><Relationship Id="rId20" Type="http://schemas.openxmlformats.org/officeDocument/2006/relationships/image" Target="../media/image709.png"/><Relationship Id="rId21" Type="http://schemas.openxmlformats.org/officeDocument/2006/relationships/image" Target="../media/image710.png"/><Relationship Id="rId22" Type="http://schemas.openxmlformats.org/officeDocument/2006/relationships/image" Target="../media/image711.png"/><Relationship Id="rId23" Type="http://schemas.openxmlformats.org/officeDocument/2006/relationships/image" Target="../media/image712.png"/><Relationship Id="rId24" Type="http://schemas.openxmlformats.org/officeDocument/2006/relationships/image" Target="../media/image713.png"/><Relationship Id="rId25" Type="http://schemas.openxmlformats.org/officeDocument/2006/relationships/image" Target="../media/image714.png"/><Relationship Id="rId26" Type="http://schemas.openxmlformats.org/officeDocument/2006/relationships/image" Target="../media/image715.png"/><Relationship Id="rId27" Type="http://schemas.openxmlformats.org/officeDocument/2006/relationships/image" Target="../media/image7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7.png"/><Relationship Id="rId3" Type="http://schemas.openxmlformats.org/officeDocument/2006/relationships/image" Target="../media/image718.png"/><Relationship Id="rId4" Type="http://schemas.openxmlformats.org/officeDocument/2006/relationships/image" Target="../media/image719.png"/><Relationship Id="rId5" Type="http://schemas.openxmlformats.org/officeDocument/2006/relationships/image" Target="../media/image720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723.png"/><Relationship Id="rId9" Type="http://schemas.openxmlformats.org/officeDocument/2006/relationships/image" Target="../media/image724.png"/><Relationship Id="rId10" Type="http://schemas.openxmlformats.org/officeDocument/2006/relationships/image" Target="../media/image725.png"/><Relationship Id="rId11" Type="http://schemas.openxmlformats.org/officeDocument/2006/relationships/image" Target="../media/image726.png"/><Relationship Id="rId12" Type="http://schemas.openxmlformats.org/officeDocument/2006/relationships/image" Target="../media/image727.png"/><Relationship Id="rId13" Type="http://schemas.openxmlformats.org/officeDocument/2006/relationships/image" Target="../media/image728.png"/><Relationship Id="rId14" Type="http://schemas.openxmlformats.org/officeDocument/2006/relationships/image" Target="../media/image729.png"/><Relationship Id="rId15" Type="http://schemas.openxmlformats.org/officeDocument/2006/relationships/image" Target="../media/image730.png"/><Relationship Id="rId16" Type="http://schemas.openxmlformats.org/officeDocument/2006/relationships/image" Target="../media/image73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2.png"/><Relationship Id="rId3" Type="http://schemas.openxmlformats.org/officeDocument/2006/relationships/image" Target="../media/image733.png"/><Relationship Id="rId4" Type="http://schemas.openxmlformats.org/officeDocument/2006/relationships/image" Target="../media/image734.png"/><Relationship Id="rId5" Type="http://schemas.openxmlformats.org/officeDocument/2006/relationships/image" Target="../media/image735.png"/><Relationship Id="rId6" Type="http://schemas.openxmlformats.org/officeDocument/2006/relationships/image" Target="../media/image736.png"/><Relationship Id="rId7" Type="http://schemas.openxmlformats.org/officeDocument/2006/relationships/image" Target="../media/image737.png"/><Relationship Id="rId8" Type="http://schemas.openxmlformats.org/officeDocument/2006/relationships/image" Target="../media/image738.png"/><Relationship Id="rId9" Type="http://schemas.openxmlformats.org/officeDocument/2006/relationships/image" Target="../media/image739.png"/><Relationship Id="rId10" Type="http://schemas.openxmlformats.org/officeDocument/2006/relationships/image" Target="../media/image740.png"/><Relationship Id="rId11" Type="http://schemas.openxmlformats.org/officeDocument/2006/relationships/image" Target="../media/image741.png"/><Relationship Id="rId12" Type="http://schemas.openxmlformats.org/officeDocument/2006/relationships/image" Target="../media/image74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3.png"/><Relationship Id="rId3" Type="http://schemas.openxmlformats.org/officeDocument/2006/relationships/image" Target="../media/image744.png"/><Relationship Id="rId4" Type="http://schemas.openxmlformats.org/officeDocument/2006/relationships/image" Target="../media/image745.png"/><Relationship Id="rId5" Type="http://schemas.openxmlformats.org/officeDocument/2006/relationships/image" Target="../media/image746.png"/><Relationship Id="rId6" Type="http://schemas.openxmlformats.org/officeDocument/2006/relationships/image" Target="../media/image74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8.png"/><Relationship Id="rId3" Type="http://schemas.openxmlformats.org/officeDocument/2006/relationships/image" Target="../media/image749.png"/><Relationship Id="rId4" Type="http://schemas.openxmlformats.org/officeDocument/2006/relationships/image" Target="../media/image750.png"/><Relationship Id="rId5" Type="http://schemas.openxmlformats.org/officeDocument/2006/relationships/image" Target="../media/image751.png"/><Relationship Id="rId6" Type="http://schemas.openxmlformats.org/officeDocument/2006/relationships/image" Target="../media/image7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Relationship Id="rId31" Type="http://schemas.openxmlformats.org/officeDocument/2006/relationships/image" Target="../media/image153.png"/><Relationship Id="rId32" Type="http://schemas.openxmlformats.org/officeDocument/2006/relationships/image" Target="../media/image154.png"/><Relationship Id="rId33" Type="http://schemas.openxmlformats.org/officeDocument/2006/relationships/image" Target="../media/image155.png"/><Relationship Id="rId34" Type="http://schemas.openxmlformats.org/officeDocument/2006/relationships/image" Target="../media/image15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9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95.png"/><Relationship Id="rId26" Type="http://schemas.openxmlformats.org/officeDocument/2006/relationships/image" Target="../media/image196.png"/><Relationship Id="rId27" Type="http://schemas.openxmlformats.org/officeDocument/2006/relationships/image" Target="../media/image197.png"/><Relationship Id="rId28" Type="http://schemas.openxmlformats.org/officeDocument/2006/relationships/image" Target="../media/image198.png"/><Relationship Id="rId29" Type="http://schemas.openxmlformats.org/officeDocument/2006/relationships/image" Target="../media/image199.png"/><Relationship Id="rId30" Type="http://schemas.openxmlformats.org/officeDocument/2006/relationships/image" Target="../media/image200.png"/><Relationship Id="rId31" Type="http://schemas.openxmlformats.org/officeDocument/2006/relationships/image" Target="../media/image201.png"/><Relationship Id="rId32" Type="http://schemas.openxmlformats.org/officeDocument/2006/relationships/image" Target="../media/image202.png"/><Relationship Id="rId33" Type="http://schemas.openxmlformats.org/officeDocument/2006/relationships/image" Target="../media/image203.png"/><Relationship Id="rId34" Type="http://schemas.openxmlformats.org/officeDocument/2006/relationships/image" Target="../media/image204.png"/><Relationship Id="rId35" Type="http://schemas.openxmlformats.org/officeDocument/2006/relationships/image" Target="../media/image205.png"/><Relationship Id="rId36" Type="http://schemas.openxmlformats.org/officeDocument/2006/relationships/image" Target="../media/image206.png"/><Relationship Id="rId37" Type="http://schemas.openxmlformats.org/officeDocument/2006/relationships/image" Target="../media/image207.png"/><Relationship Id="rId38" Type="http://schemas.openxmlformats.org/officeDocument/2006/relationships/image" Target="../media/image208.png"/><Relationship Id="rId39" Type="http://schemas.openxmlformats.org/officeDocument/2006/relationships/image" Target="../media/image209.png"/><Relationship Id="rId40" Type="http://schemas.openxmlformats.org/officeDocument/2006/relationships/image" Target="../media/image210.png"/><Relationship Id="rId41" Type="http://schemas.openxmlformats.org/officeDocument/2006/relationships/image" Target="../media/image211.png"/><Relationship Id="rId42" Type="http://schemas.openxmlformats.org/officeDocument/2006/relationships/image" Target="../media/image2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D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21172" y="965143"/>
            <a:ext cx="9673113" cy="8355429"/>
            <a:chOff x="7721172" y="965143"/>
            <a:chExt cx="9673113" cy="8355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1172" y="965143"/>
              <a:ext cx="9673113" cy="8355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081" y="4086672"/>
            <a:ext cx="8531203" cy="7734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7653" y="2903961"/>
            <a:ext cx="6979260" cy="174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736" y="579931"/>
            <a:ext cx="9240138" cy="9240138"/>
            <a:chOff x="886736" y="579931"/>
            <a:chExt cx="9240138" cy="92401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736" y="579931"/>
              <a:ext cx="9240138" cy="92401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7865" y="3602231"/>
            <a:ext cx="8407087" cy="23172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1430" y="9269144"/>
            <a:ext cx="8345700" cy="5970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1735166" y="2432009"/>
            <a:ext cx="4802270" cy="7394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83649" y="5318412"/>
            <a:ext cx="10747346" cy="7773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57814" y="-383082"/>
            <a:ext cx="2611529" cy="1845439"/>
            <a:chOff x="14757814" y="-383082"/>
            <a:chExt cx="2611529" cy="18454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57814" y="-383082"/>
              <a:ext cx="2611529" cy="1845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80733" y="433812"/>
            <a:ext cx="479086" cy="479086"/>
            <a:chOff x="16880733" y="433812"/>
            <a:chExt cx="479086" cy="4790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80733" y="433812"/>
              <a:ext cx="479086" cy="4790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38211" y="5933013"/>
            <a:ext cx="2504641" cy="798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11252" y="6009409"/>
            <a:ext cx="38095" cy="1238095"/>
            <a:chOff x="3311252" y="6009409"/>
            <a:chExt cx="38095" cy="1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252" y="6009409"/>
              <a:ext cx="38095" cy="1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6088" y="6004144"/>
            <a:ext cx="38095" cy="1238095"/>
            <a:chOff x="7196088" y="6004144"/>
            <a:chExt cx="38095" cy="123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6088" y="600414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0444" y="5955224"/>
            <a:ext cx="38095" cy="1238095"/>
            <a:chOff x="11080444" y="5955224"/>
            <a:chExt cx="38095" cy="12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0444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47111" y="5955224"/>
            <a:ext cx="38095" cy="1238095"/>
            <a:chOff x="14947111" y="5955224"/>
            <a:chExt cx="38095" cy="1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47111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93842" y="3474067"/>
            <a:ext cx="2672915" cy="2672915"/>
            <a:chOff x="1993842" y="3474067"/>
            <a:chExt cx="2672915" cy="26729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3842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4699" y="3724924"/>
            <a:ext cx="2171203" cy="2171203"/>
            <a:chOff x="2244699" y="3724924"/>
            <a:chExt cx="2171203" cy="21712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4699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77439" y="4579350"/>
            <a:ext cx="1445129" cy="5452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78678" y="3474067"/>
            <a:ext cx="2672915" cy="2672915"/>
            <a:chOff x="5878678" y="3474067"/>
            <a:chExt cx="2672915" cy="26729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8678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29535" y="3724924"/>
            <a:ext cx="2171203" cy="2171203"/>
            <a:chOff x="6129535" y="3724924"/>
            <a:chExt cx="2171203" cy="21712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9535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62277" y="4579354"/>
            <a:ext cx="1257091" cy="5452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63034" y="3474067"/>
            <a:ext cx="2672915" cy="2672915"/>
            <a:chOff x="9763034" y="3474067"/>
            <a:chExt cx="2672915" cy="26729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63034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13890" y="3724924"/>
            <a:ext cx="2171203" cy="2171203"/>
            <a:chOff x="10013890" y="3724924"/>
            <a:chExt cx="2171203" cy="21712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13890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29167" y="4579350"/>
            <a:ext cx="1826243" cy="5452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29701" y="3445515"/>
            <a:ext cx="2672915" cy="2672915"/>
            <a:chOff x="13629701" y="3445515"/>
            <a:chExt cx="2672915" cy="26729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9701" y="3445515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80557" y="3696371"/>
            <a:ext cx="2171203" cy="2171203"/>
            <a:chOff x="13880557" y="3696371"/>
            <a:chExt cx="2171203" cy="21712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80557" y="3696371"/>
              <a:ext cx="2171203" cy="217120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33929" y="4579350"/>
            <a:ext cx="1657376" cy="5452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21261" y="7458551"/>
            <a:ext cx="3245881" cy="56625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36268" y="7289115"/>
            <a:ext cx="3388024" cy="94521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58074" y="7318952"/>
            <a:ext cx="3134910" cy="94521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73391" y="7335838"/>
            <a:ext cx="3179424" cy="9452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025204" y="879288"/>
            <a:ext cx="4299875" cy="12849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94388" y="4688426"/>
            <a:ext cx="578997" cy="244199"/>
            <a:chOff x="4994388" y="4688426"/>
            <a:chExt cx="578997" cy="2441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9438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71429" y="4657949"/>
            <a:ext cx="578997" cy="244199"/>
            <a:chOff x="8971429" y="4657949"/>
            <a:chExt cx="578997" cy="24419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71429" y="4657949"/>
              <a:ext cx="578997" cy="2441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815028" y="4688426"/>
            <a:ext cx="578997" cy="244199"/>
            <a:chOff x="12815028" y="4688426"/>
            <a:chExt cx="578997" cy="2441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1502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0" y="7193319"/>
            <a:ext cx="18285714" cy="38095"/>
            <a:chOff x="0" y="7193319"/>
            <a:chExt cx="18285714" cy="3809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7193319"/>
              <a:ext cx="18285714" cy="3809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477" y="186589"/>
            <a:ext cx="3818929" cy="56887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939819" y="9439000"/>
            <a:ext cx="1172525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57" y="869176"/>
            <a:ext cx="747554" cy="747554"/>
            <a:chOff x="22857" y="869176"/>
            <a:chExt cx="747554" cy="7475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7" y="869176"/>
              <a:ext cx="747554" cy="7475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044" y="968224"/>
            <a:ext cx="10177116" cy="530938"/>
            <a:chOff x="550044" y="968224"/>
            <a:chExt cx="10177116" cy="5309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06650" y="968224"/>
              <a:ext cx="3521922" cy="530938"/>
              <a:chOff x="5706650" y="968224"/>
              <a:chExt cx="3521922" cy="53093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06650" y="968224"/>
                <a:ext cx="3521922" cy="53093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649123" y="1032624"/>
              <a:ext cx="2693734" cy="402138"/>
              <a:chOff x="2649123" y="1032624"/>
              <a:chExt cx="2693734" cy="40213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49123" y="1032624"/>
                <a:ext cx="2693734" cy="40213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521" y="948615"/>
              <a:ext cx="10253843" cy="6006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899" y="366939"/>
            <a:ext cx="3924071" cy="7182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3060" y="2294180"/>
            <a:ext cx="8592813" cy="7534392"/>
            <a:chOff x="423060" y="2294180"/>
            <a:chExt cx="8592813" cy="75343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060" y="2294180"/>
              <a:ext cx="8592813" cy="7534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12169" y="2294180"/>
            <a:ext cx="8592813" cy="7534392"/>
            <a:chOff x="9312169" y="2294180"/>
            <a:chExt cx="8592813" cy="75343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2169" y="2294180"/>
              <a:ext cx="8592813" cy="75343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3752" y="1900533"/>
            <a:ext cx="6171429" cy="787294"/>
            <a:chOff x="1633752" y="1900533"/>
            <a:chExt cx="6171429" cy="7872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3752" y="1900533"/>
              <a:ext cx="6171429" cy="7872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22862" y="1900533"/>
            <a:ext cx="6171429" cy="787294"/>
            <a:chOff x="10522862" y="1900533"/>
            <a:chExt cx="6171429" cy="7872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2862" y="1900533"/>
              <a:ext cx="6171429" cy="7872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64019" y="1881064"/>
            <a:ext cx="5182698" cy="8799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29793" y="1919582"/>
            <a:ext cx="6644450" cy="80188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10421" y="7578256"/>
            <a:ext cx="4755900" cy="5747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4331" y="8147234"/>
            <a:ext cx="6453919" cy="1523866"/>
            <a:chOff x="1254331" y="8147234"/>
            <a:chExt cx="6453919" cy="15238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972629" y="7385301"/>
              <a:ext cx="12907838" cy="304773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2288257" y="8353173"/>
              <a:ext cx="1071703" cy="351265"/>
              <a:chOff x="2288257" y="8353173"/>
              <a:chExt cx="1071703" cy="35126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288257" y="8353173"/>
                <a:ext cx="1071703" cy="35126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546187" y="8353173"/>
              <a:ext cx="1071703" cy="351265"/>
              <a:chOff x="5546187" y="8353173"/>
              <a:chExt cx="1071703" cy="35126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546187" y="8353173"/>
                <a:ext cx="1071703" cy="35126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954016" y="5020783"/>
            <a:ext cx="4712159" cy="384880"/>
            <a:chOff x="4954016" y="5020783"/>
            <a:chExt cx="4712159" cy="3848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4954016" y="5020783"/>
              <a:ext cx="4712159" cy="38488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54917" y="2819049"/>
            <a:ext cx="1610091" cy="4603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71374" y="7187984"/>
            <a:ext cx="1658101" cy="4603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160379" y="2795238"/>
            <a:ext cx="4697760" cy="4694824"/>
            <a:chOff x="2160379" y="2795238"/>
            <a:chExt cx="4697760" cy="46948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0379" y="2795238"/>
              <a:ext cx="4697760" cy="46948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589748" y="3362220"/>
            <a:ext cx="3889524" cy="3531070"/>
            <a:chOff x="2589748" y="3362220"/>
            <a:chExt cx="3889524" cy="353107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27986" y="3338245"/>
              <a:ext cx="691521" cy="29076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51107" y="3859401"/>
              <a:ext cx="723971" cy="266838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76700" y="4213225"/>
              <a:ext cx="663980" cy="24536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66191" y="3746404"/>
              <a:ext cx="691521" cy="290768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64959" y="4896902"/>
              <a:ext cx="691521" cy="290768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45446" y="5639310"/>
              <a:ext cx="691521" cy="290768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78549" y="6213043"/>
              <a:ext cx="728445" cy="312626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93685" y="5114841"/>
              <a:ext cx="688902" cy="33421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27986" y="4896902"/>
              <a:ext cx="565654" cy="290768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93065" y="4675130"/>
              <a:ext cx="642283" cy="290768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84821" y="5503027"/>
              <a:ext cx="642283" cy="290768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91744" y="6563732"/>
              <a:ext cx="691521" cy="290768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78141" y="6041054"/>
              <a:ext cx="585709" cy="247023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56249" y="6436744"/>
              <a:ext cx="691521" cy="29076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65773" y="6322683"/>
              <a:ext cx="691521" cy="29076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5379336" y="4713478"/>
              <a:ext cx="1099936" cy="1098836"/>
              <a:chOff x="5379336" y="4713478"/>
              <a:chExt cx="1099936" cy="109883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379336" y="4713478"/>
                <a:ext cx="1099936" cy="109883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772225" y="5794454"/>
              <a:ext cx="1099936" cy="1098836"/>
              <a:chOff x="4772225" y="5794454"/>
              <a:chExt cx="1099936" cy="109883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4772225" y="5794454"/>
                <a:ext cx="1099936" cy="109883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2158703" y="2825192"/>
            <a:ext cx="4691869" cy="4635331"/>
            <a:chOff x="2158703" y="2825192"/>
            <a:chExt cx="4691869" cy="463533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58703" y="2825192"/>
              <a:ext cx="4691869" cy="4635331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830495" y="7391645"/>
            <a:ext cx="11818393" cy="302235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7266129" y="2802891"/>
            <a:ext cx="1041779" cy="47073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7034415" y="7079558"/>
            <a:ext cx="779665" cy="46120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509330" y="2783968"/>
            <a:ext cx="7728942" cy="4717778"/>
            <a:chOff x="9509330" y="2783968"/>
            <a:chExt cx="7728942" cy="471777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887659" y="2783968"/>
              <a:ext cx="4638095" cy="4695484"/>
              <a:chOff x="11887659" y="2783968"/>
              <a:chExt cx="4638095" cy="4695484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1887659" y="2783968"/>
                <a:ext cx="4638095" cy="4695484"/>
                <a:chOff x="11887659" y="2783968"/>
                <a:chExt cx="4638095" cy="4695484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1887659" y="2783968"/>
                  <a:ext cx="4635340" cy="4645655"/>
                  <a:chOff x="11887659" y="2783968"/>
                  <a:chExt cx="4635340" cy="4645655"/>
                </a:xfrm>
              </p:grpSpPr>
              <p:pic>
                <p:nvPicPr>
                  <p:cNvPr id="80" name="Object 79"/>
                  <p:cNvPicPr>
                    <a:picLocks noChangeAspect="1"/>
                  </p:cNvPicPr>
                  <p:nvPr/>
                </p:nvPicPr>
                <p:blipFill>
                  <a:blip r:embed="rId42" cstate="print"/>
                  <a:stretch>
                    <a:fillRect/>
                  </a:stretch>
                </p:blipFill>
                <p:spPr>
                  <a:xfrm>
                    <a:off x="11887659" y="2783968"/>
                    <a:ext cx="4635340" cy="46456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1887659" y="2825256"/>
                  <a:ext cx="4576318" cy="4654196"/>
                  <a:chOff x="11887659" y="2825256"/>
                  <a:chExt cx="4576318" cy="4654196"/>
                </a:xfrm>
              </p:grpSpPr>
              <p:pic>
                <p:nvPicPr>
                  <p:cNvPr id="83" name="Object 82"/>
                  <p:cNvPicPr>
                    <a:picLocks noChangeAspect="1"/>
                  </p:cNvPicPr>
                  <p:nvPr/>
                </p:nvPicPr>
                <p:blipFill>
                  <a:blip r:embed="rId43" cstate="print"/>
                  <a:stretch>
                    <a:fillRect/>
                  </a:stretch>
                </p:blipFill>
                <p:spPr>
                  <a:xfrm>
                    <a:off x="11887659" y="2825256"/>
                    <a:ext cx="4576318" cy="465419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2182808" y="3262329"/>
                <a:ext cx="3830422" cy="3601217"/>
                <a:chOff x="12182808" y="3262329"/>
                <a:chExt cx="3830422" cy="3601217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3580812" y="3237282"/>
                  <a:ext cx="725137" cy="302909"/>
                </a:xfrm>
                <a:prstGeom prst="rect">
                  <a:avLst/>
                </a:prstGeom>
              </p:spPr>
            </p:pic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3187102" y="3781714"/>
                  <a:ext cx="749839" cy="277906"/>
                </a:xfrm>
                <a:prstGeom prst="rect">
                  <a:avLst/>
                </a:prstGeom>
              </p:spPr>
            </p:pic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>
                  <a:off x="13736168" y="4151340"/>
                  <a:ext cx="687833" cy="255471"/>
                </a:xfrm>
                <a:prstGeom prst="rect">
                  <a:avLst/>
                </a:prstGeom>
              </p:spPr>
            </p:pic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>
                  <a:off x="14560919" y="3663670"/>
                  <a:ext cx="725137" cy="302909"/>
                </a:xfrm>
                <a:prstGeom prst="rect">
                  <a:avLst/>
                </a:prstGeom>
              </p:spPr>
            </p:pic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>
                  <a:off x="14455165" y="4865550"/>
                  <a:ext cx="725137" cy="302909"/>
                </a:xfrm>
                <a:prstGeom prst="rect">
                  <a:avLst/>
                </a:prstGeom>
              </p:spPr>
            </p:pic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>
                  <a:off x="13912451" y="5641114"/>
                  <a:ext cx="725137" cy="302909"/>
                </a:xfrm>
                <a:prstGeom prst="rect">
                  <a:avLst/>
                </a:prstGeom>
              </p:spPr>
            </p:pic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50" cstate="print"/>
                <a:stretch>
                  <a:fillRect/>
                </a:stretch>
              </p:blipFill>
              <p:spPr>
                <a:xfrm>
                  <a:off x="14680308" y="6242485"/>
                  <a:ext cx="725137" cy="302909"/>
                </a:xfrm>
                <a:prstGeom prst="rect">
                  <a:avLst/>
                </a:prstGeom>
              </p:spPr>
            </p:pic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51" cstate="print"/>
                <a:stretch>
                  <a:fillRect/>
                </a:stretch>
              </p:blipFill>
              <p:spPr>
                <a:xfrm>
                  <a:off x="15324907" y="5097228"/>
                  <a:ext cx="673699" cy="302909"/>
                </a:xfrm>
                <a:prstGeom prst="rect">
                  <a:avLst/>
                </a:prstGeom>
              </p:spPr>
            </p:pic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>
                  <a:off x="13580812" y="4865550"/>
                  <a:ext cx="593642" cy="302909"/>
                </a:xfrm>
                <a:prstGeom prst="rect">
                  <a:avLst/>
                </a:prstGeom>
              </p:spPr>
            </p:pic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53" cstate="print"/>
                <a:stretch>
                  <a:fillRect/>
                </a:stretch>
              </p:blipFill>
              <p:spPr>
                <a:xfrm>
                  <a:off x="12917536" y="4633873"/>
                  <a:ext cx="673699" cy="302909"/>
                </a:xfrm>
                <a:prstGeom prst="rect">
                  <a:avLst/>
                </a:prstGeom>
              </p:spPr>
            </p:pic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54" cstate="print"/>
                <a:stretch>
                  <a:fillRect/>
                </a:stretch>
              </p:blipFill>
              <p:spPr>
                <a:xfrm>
                  <a:off x="12804457" y="5498745"/>
                  <a:ext cx="673699" cy="302909"/>
                </a:xfrm>
                <a:prstGeom prst="rect">
                  <a:avLst/>
                </a:prstGeom>
              </p:spPr>
            </p:pic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13751884" y="6606822"/>
                  <a:ext cx="725137" cy="302909"/>
                </a:xfrm>
                <a:prstGeom prst="rect">
                  <a:avLst/>
                </a:prstGeom>
              </p:spPr>
            </p:pic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56" cstate="print"/>
                <a:stretch>
                  <a:fillRect/>
                </a:stretch>
              </p:blipFill>
              <p:spPr>
                <a:xfrm>
                  <a:off x="13424275" y="6060800"/>
                  <a:ext cx="605702" cy="257197"/>
                </a:xfrm>
                <a:prstGeom prst="rect">
                  <a:avLst/>
                </a:prstGeom>
              </p:spPr>
            </p:pic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57" cstate="print"/>
                <a:stretch>
                  <a:fillRect/>
                </a:stretch>
              </p:blipFill>
              <p:spPr>
                <a:xfrm>
                  <a:off x="12774609" y="6474162"/>
                  <a:ext cx="725137" cy="302909"/>
                </a:xfrm>
                <a:prstGeom prst="rect">
                  <a:avLst/>
                </a:prstGeom>
              </p:spPr>
            </p:pic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58" cstate="print"/>
                <a:stretch>
                  <a:fillRect/>
                </a:stretch>
              </p:blipFill>
              <p:spPr>
                <a:xfrm>
                  <a:off x="12157762" y="6355007"/>
                  <a:ext cx="725137" cy="30290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4752518" y="5015991"/>
              <a:ext cx="4596109" cy="375401"/>
              <a:chOff x="14752518" y="5015991"/>
              <a:chExt cx="4596109" cy="375401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 rot="-5400000">
                <a:off x="14752518" y="5015991"/>
                <a:ext cx="4596109" cy="375401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9509330" y="3921332"/>
              <a:ext cx="2161375" cy="2140044"/>
              <a:chOff x="9509330" y="3921332"/>
              <a:chExt cx="2161375" cy="2140044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8428643" y="3162191"/>
                <a:ext cx="4322749" cy="3865580"/>
              </a:xfrm>
              <a:prstGeom prst="rect">
                <a:avLst/>
              </a:prstGeom>
            </p:spPr>
          </p:pic>
          <p:grpSp>
            <p:nvGrpSpPr>
              <p:cNvPr id="1026" name="그룹 1026"/>
              <p:cNvGrpSpPr/>
              <p:nvPr/>
            </p:nvGrpSpPr>
            <p:grpSpPr>
              <a:xfrm>
                <a:off x="10606055" y="3946090"/>
                <a:ext cx="971571" cy="971571"/>
                <a:chOff x="10606055" y="3946090"/>
                <a:chExt cx="971571" cy="971571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61" cstate="print"/>
                <a:stretch>
                  <a:fillRect/>
                </a:stretch>
              </p:blipFill>
              <p:spPr>
                <a:xfrm rot="-180000">
                  <a:off x="10606055" y="3946090"/>
                  <a:ext cx="971571" cy="971571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0941362" y="4836277"/>
                <a:ext cx="369911" cy="369911"/>
                <a:chOff x="10941362" y="4836277"/>
                <a:chExt cx="369911" cy="369911"/>
              </a:xfrm>
            </p:grpSpPr>
            <p:pic>
              <p:nvPicPr>
                <p:cNvPr id="113" name="Object 112"/>
                <p:cNvPicPr>
                  <a:picLocks noChangeAspect="1"/>
                </p:cNvPicPr>
                <p:nvPr/>
              </p:nvPicPr>
              <p:blipFill>
                <a:blip r:embed="rId62" cstate="print"/>
                <a:stretch>
                  <a:fillRect/>
                </a:stretch>
              </p:blipFill>
              <p:spPr>
                <a:xfrm>
                  <a:off x="10941362" y="4836277"/>
                  <a:ext cx="369911" cy="369911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0946935" y="5435748"/>
                <a:ext cx="369911" cy="369911"/>
                <a:chOff x="10946935" y="5435748"/>
                <a:chExt cx="369911" cy="369911"/>
              </a:xfrm>
            </p:grpSpPr>
            <p:pic>
              <p:nvPicPr>
                <p:cNvPr id="116" name="Object 115"/>
                <p:cNvPicPr>
                  <a:picLocks noChangeAspect="1"/>
                </p:cNvPicPr>
                <p:nvPr/>
              </p:nvPicPr>
              <p:blipFill>
                <a:blip r:embed="rId63" cstate="print"/>
                <a:stretch>
                  <a:fillRect/>
                </a:stretch>
              </p:blipFill>
              <p:spPr>
                <a:xfrm>
                  <a:off x="10946935" y="5435748"/>
                  <a:ext cx="369911" cy="369911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1300096" y="7578258"/>
            <a:ext cx="4554348" cy="57471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2287659" y="8396190"/>
            <a:ext cx="4406631" cy="266667"/>
            <a:chOff x="12287659" y="8396190"/>
            <a:chExt cx="4406631" cy="266667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287659" y="8396190"/>
              <a:ext cx="4406631" cy="26666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287659" y="8909167"/>
            <a:ext cx="4406631" cy="266667"/>
            <a:chOff x="12287659" y="8909167"/>
            <a:chExt cx="4406631" cy="266667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287659" y="8909167"/>
              <a:ext cx="4406631" cy="26666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287659" y="9391745"/>
            <a:ext cx="1375842" cy="266667"/>
            <a:chOff x="12287659" y="9391745"/>
            <a:chExt cx="1375842" cy="266667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287659" y="9391745"/>
              <a:ext cx="1375842" cy="266667"/>
            </a:xfrm>
            <a:prstGeom prst="rect">
              <a:avLst/>
            </a:prstGeom>
          </p:spPr>
        </p:pic>
      </p:grpSp>
      <p:pic>
        <p:nvPicPr>
          <p:cNvPr id="130" name="Object 129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7397628" y="9439000"/>
            <a:ext cx="705002" cy="629982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7742327" y="7079557"/>
            <a:ext cx="437151" cy="4612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25990" y="1275796"/>
            <a:ext cx="2335121" cy="400314"/>
            <a:chOff x="11425990" y="1275796"/>
            <a:chExt cx="2335121" cy="400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5990" y="1275796"/>
              <a:ext cx="2335121" cy="400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080" y="1190087"/>
            <a:ext cx="14866100" cy="624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17871" y="9252411"/>
            <a:ext cx="937722" cy="454997"/>
            <a:chOff x="13517871" y="9252411"/>
            <a:chExt cx="937722" cy="4549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17871" y="9252411"/>
              <a:ext cx="937722" cy="454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02623" y="9252509"/>
            <a:ext cx="1502524" cy="454997"/>
            <a:chOff x="11702623" y="9252509"/>
            <a:chExt cx="1502524" cy="4549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2623" y="9252509"/>
              <a:ext cx="1502524" cy="454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12736" y="8497814"/>
            <a:ext cx="671371" cy="454997"/>
            <a:chOff x="14312736" y="8497814"/>
            <a:chExt cx="671371" cy="4549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12736" y="8497814"/>
              <a:ext cx="671371" cy="454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120000"/>
            <a:chOff x="0" y="0"/>
            <a:chExt cx="18285714" cy="112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112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8236" y="8875112"/>
            <a:ext cx="1125680" cy="454997"/>
            <a:chOff x="7738236" y="8875112"/>
            <a:chExt cx="1125680" cy="4549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8236" y="8875112"/>
              <a:ext cx="1125680" cy="4549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18770" y="8497814"/>
            <a:ext cx="1370831" cy="454997"/>
            <a:chOff x="7718770" y="8497814"/>
            <a:chExt cx="1370831" cy="4549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18770" y="8497814"/>
              <a:ext cx="1370831" cy="45499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1560" y="8463598"/>
            <a:ext cx="9176133" cy="12966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2210" y="8067124"/>
            <a:ext cx="5887663" cy="1792218"/>
            <a:chOff x="1302210" y="8067124"/>
            <a:chExt cx="5887663" cy="17922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483975" y="7714762"/>
              <a:ext cx="11499892" cy="285944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3531" y="8028445"/>
              <a:ext cx="5754706" cy="4669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71059" y="2142349"/>
            <a:ext cx="5191038" cy="5649079"/>
            <a:chOff x="12371059" y="2142349"/>
            <a:chExt cx="5191038" cy="564907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371059" y="2405911"/>
              <a:ext cx="5191038" cy="5385517"/>
              <a:chOff x="12371059" y="2405911"/>
              <a:chExt cx="5191038" cy="538551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71059" y="2405911"/>
                <a:ext cx="5191038" cy="538551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820615" y="2142349"/>
              <a:ext cx="4295238" cy="5479049"/>
              <a:chOff x="12820615" y="2142349"/>
              <a:chExt cx="4295238" cy="547904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820615" y="3075060"/>
                <a:ext cx="4291927" cy="4539119"/>
                <a:chOff x="12820615" y="3075060"/>
                <a:chExt cx="4291927" cy="4539119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820615" y="3075060"/>
                  <a:ext cx="4291927" cy="4539119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2820615" y="3082279"/>
                <a:ext cx="4291927" cy="4539119"/>
                <a:chOff x="12820615" y="3082279"/>
                <a:chExt cx="4291927" cy="4539119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2820615" y="3082279"/>
                  <a:ext cx="4291927" cy="4539119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3031775" y="2142349"/>
                <a:ext cx="3869607" cy="994403"/>
                <a:chOff x="13031775" y="2142349"/>
                <a:chExt cx="3869607" cy="99440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031775" y="2142349"/>
                  <a:ext cx="3869607" cy="994403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174046" y="2150526"/>
                <a:ext cx="3693541" cy="1035350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508193" y="3547248"/>
                <a:ext cx="685425" cy="287720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135546" y="4084208"/>
                <a:ext cx="717494" cy="264056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626362" y="4412403"/>
                <a:ext cx="658187" cy="242816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363676" y="3921949"/>
                <a:ext cx="685425" cy="287720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234706" y="5146153"/>
                <a:ext cx="685425" cy="287720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785995" y="5829693"/>
                <a:ext cx="685425" cy="287720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496428" y="6447514"/>
                <a:ext cx="712510" cy="309329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794820" y="5176709"/>
                <a:ext cx="1093046" cy="461151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508193" y="5066747"/>
                <a:ext cx="560996" cy="287720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880402" y="4926870"/>
                <a:ext cx="636749" cy="287720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695518" y="5528150"/>
                <a:ext cx="1168256" cy="572275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561832" y="6830359"/>
                <a:ext cx="685425" cy="287720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4360031" y="6219706"/>
                <a:ext cx="580586" cy="244462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781822" y="6618779"/>
                <a:ext cx="679721" cy="280835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211807" y="6555923"/>
                <a:ext cx="685425" cy="28772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288495" y="5045821"/>
            <a:ext cx="5426344" cy="64870"/>
            <a:chOff x="9288495" y="5045821"/>
            <a:chExt cx="5426344" cy="6487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9288495" y="5045821"/>
              <a:ext cx="5426344" cy="64870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727590" y="6282619"/>
            <a:ext cx="5624072" cy="52506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17103" y="2590884"/>
            <a:ext cx="11129954" cy="4859027"/>
            <a:chOff x="617103" y="2590884"/>
            <a:chExt cx="11129954" cy="485902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17103" y="2649911"/>
              <a:ext cx="10380952" cy="4800000"/>
              <a:chOff x="617103" y="2649911"/>
              <a:chExt cx="10380952" cy="4800000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17103" y="2649911"/>
                <a:ext cx="10380116" cy="4794885"/>
                <a:chOff x="617103" y="2649911"/>
                <a:chExt cx="10380116" cy="4794885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617103" y="2649911"/>
                  <a:ext cx="10380116" cy="479488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894493" y="6628229"/>
                <a:ext cx="1196699" cy="369728"/>
                <a:chOff x="894493" y="6628229"/>
                <a:chExt cx="1196699" cy="369728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894493" y="6628229"/>
                  <a:ext cx="1196699" cy="369728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8669415" y="6931012"/>
                <a:ext cx="288013" cy="347837"/>
                <a:chOff x="8669415" y="6931012"/>
                <a:chExt cx="288013" cy="347837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8669415" y="6931012"/>
                  <a:ext cx="288013" cy="3478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1" name="그룹 1021"/>
            <p:cNvGrpSpPr/>
            <p:nvPr/>
          </p:nvGrpSpPr>
          <p:grpSpPr>
            <a:xfrm>
              <a:off x="8719377" y="6933884"/>
              <a:ext cx="261278" cy="632074"/>
              <a:chOff x="8719377" y="6933884"/>
              <a:chExt cx="261278" cy="63207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-5400000">
                <a:off x="8719377" y="6933884"/>
                <a:ext cx="261278" cy="63207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652727" y="2405486"/>
              <a:ext cx="261278" cy="632074"/>
              <a:chOff x="8652727" y="2405486"/>
              <a:chExt cx="261278" cy="63207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5400000">
                <a:off x="8652727" y="2405486"/>
                <a:ext cx="261278" cy="63207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851819" y="2691119"/>
              <a:ext cx="886193" cy="4628879"/>
              <a:chOff x="10851819" y="2691119"/>
              <a:chExt cx="886193" cy="4628879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0851819" y="2691119"/>
                <a:ext cx="886193" cy="4628879"/>
              </a:xfrm>
              <a:prstGeom prst="rect">
                <a:avLst/>
              </a:prstGeom>
            </p:spPr>
          </p:pic>
        </p:grpSp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379901" y="1869605"/>
            <a:ext cx="5754807" cy="73086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-2654862" y="7801538"/>
            <a:ext cx="21626295" cy="85714"/>
            <a:chOff x="-2654862" y="7801538"/>
            <a:chExt cx="21626295" cy="8571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-2654862" y="7801538"/>
              <a:ext cx="21626295" cy="85714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32899" y="366939"/>
            <a:ext cx="4403099" cy="625633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7397628" y="9439000"/>
            <a:ext cx="752621" cy="62998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5197321" y="5096257"/>
            <a:ext cx="4712159" cy="367485"/>
            <a:chOff x="15197321" y="5096257"/>
            <a:chExt cx="4712159" cy="367485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5400000">
              <a:off x="15197321" y="5096257"/>
              <a:ext cx="4712159" cy="367485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7742332" y="2898132"/>
            <a:ext cx="446675" cy="470732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7742327" y="7079557"/>
            <a:ext cx="437151" cy="4612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076" y="7041349"/>
            <a:ext cx="1831263" cy="1831263"/>
            <a:chOff x="4742076" y="7041349"/>
            <a:chExt cx="1831263" cy="1831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2076" y="7041349"/>
              <a:ext cx="1831263" cy="18312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8571" y="2722350"/>
            <a:ext cx="3369445" cy="3369445"/>
            <a:chOff x="9828571" y="2722350"/>
            <a:chExt cx="3369445" cy="33694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8571" y="2722350"/>
              <a:ext cx="3369445" cy="33694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619"/>
            <a:ext cx="18285714" cy="1979523"/>
            <a:chOff x="0" y="7619"/>
            <a:chExt cx="18285714" cy="19795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619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76246" y="4239232"/>
            <a:ext cx="4101469" cy="1300343"/>
            <a:chOff x="1776246" y="4239232"/>
            <a:chExt cx="4101469" cy="13003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7181" y="4190159"/>
              <a:ext cx="1668493" cy="57344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5707" y="4717720"/>
              <a:ext cx="3190669" cy="884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5714" y="6001399"/>
            <a:ext cx="15656389" cy="135682"/>
            <a:chOff x="1325714" y="6001399"/>
            <a:chExt cx="15656389" cy="1356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325714" y="6001399"/>
              <a:ext cx="15656389" cy="1356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0381" y="3470293"/>
            <a:ext cx="3297240" cy="8637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28184" y="4163041"/>
            <a:ext cx="6653351" cy="3857508"/>
            <a:chOff x="5528184" y="4163041"/>
            <a:chExt cx="6653351" cy="38575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8184" y="4163041"/>
              <a:ext cx="6653351" cy="38575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479" y="714209"/>
            <a:ext cx="14513524" cy="11467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78458" y="4213232"/>
            <a:ext cx="4503645" cy="1276395"/>
            <a:chOff x="12478458" y="4213232"/>
            <a:chExt cx="4503645" cy="12763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29549" y="4164322"/>
              <a:ext cx="3627580" cy="57162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38075" y="4670515"/>
              <a:ext cx="4692157" cy="8916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6246" y="7041349"/>
            <a:ext cx="3881461" cy="934799"/>
            <a:chOff x="1776246" y="7041349"/>
            <a:chExt cx="3881461" cy="9347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0015" y="6994908"/>
              <a:ext cx="2702278" cy="6288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7882" y="7582019"/>
              <a:ext cx="3407609" cy="4622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76476" y="6848971"/>
            <a:ext cx="4810634" cy="1351806"/>
            <a:chOff x="12476476" y="6848971"/>
            <a:chExt cx="4810634" cy="13518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29089" y="6801584"/>
              <a:ext cx="4743576" cy="56425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39494" y="7407163"/>
              <a:ext cx="4841669" cy="86475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397628" y="9439000"/>
            <a:ext cx="695478" cy="62998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2899" y="366939"/>
            <a:ext cx="4403099" cy="6256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9063" y="1616360"/>
            <a:ext cx="5341553" cy="658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96291" y="1837178"/>
            <a:ext cx="7131548" cy="5754216"/>
            <a:chOff x="10796291" y="1837178"/>
            <a:chExt cx="7131548" cy="57542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6291" y="1837178"/>
              <a:ext cx="7131548" cy="5754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52035" y="3047008"/>
            <a:ext cx="582338" cy="476303"/>
            <a:chOff x="6552035" y="3047008"/>
            <a:chExt cx="582338" cy="4763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035" y="3047008"/>
              <a:ext cx="582338" cy="4763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899" y="366939"/>
            <a:ext cx="4659204" cy="616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288" y="718019"/>
            <a:ext cx="9564571" cy="11302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6178" y="2133480"/>
            <a:ext cx="8860473" cy="5463059"/>
            <a:chOff x="1016178" y="2133480"/>
            <a:chExt cx="8860473" cy="54630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178" y="2133480"/>
              <a:ext cx="8860473" cy="5463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45004" y="4791287"/>
            <a:ext cx="6312765" cy="67333"/>
            <a:chOff x="7245004" y="4791287"/>
            <a:chExt cx="6312765" cy="67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245004" y="4791287"/>
              <a:ext cx="6312765" cy="67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8817193"/>
            <a:ext cx="780362" cy="780362"/>
            <a:chOff x="0" y="8817193"/>
            <a:chExt cx="780362" cy="7803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8817193"/>
              <a:ext cx="780362" cy="780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00762" y="8078601"/>
            <a:ext cx="19047619" cy="85714"/>
            <a:chOff x="-500762" y="8078601"/>
            <a:chExt cx="19047619" cy="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00762" y="8078601"/>
              <a:ext cx="19047619" cy="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22237" y="805714"/>
            <a:ext cx="3967447" cy="776577"/>
            <a:chOff x="16322237" y="805714"/>
            <a:chExt cx="3967447" cy="7765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6322237" y="805714"/>
              <a:ext cx="3967447" cy="776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11709" y="357414"/>
            <a:ext cx="4434286" cy="776577"/>
            <a:chOff x="15611709" y="357414"/>
            <a:chExt cx="4434286" cy="7765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5611709" y="357414"/>
              <a:ext cx="4434286" cy="7765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12902" y="7554566"/>
            <a:ext cx="2682250" cy="4956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-250548" y="4854486"/>
            <a:ext cx="2085211" cy="4956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8730" y="8437558"/>
            <a:ext cx="13096668" cy="1342855"/>
            <a:chOff x="1198730" y="8437558"/>
            <a:chExt cx="13096668" cy="134285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059798" y="9249475"/>
              <a:ext cx="1024949" cy="530938"/>
              <a:chOff x="4059798" y="9249475"/>
              <a:chExt cx="1024949" cy="53093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059798" y="9249475"/>
                <a:ext cx="1024949" cy="53093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296043" y="9203760"/>
              <a:ext cx="1411374" cy="530938"/>
              <a:chOff x="2296043" y="9203760"/>
              <a:chExt cx="1411374" cy="53093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96043" y="9203760"/>
                <a:ext cx="1411374" cy="53093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7303" y="8386130"/>
              <a:ext cx="13294814" cy="14342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79727" y="4802490"/>
            <a:ext cx="2674315" cy="2649334"/>
            <a:chOff x="12779727" y="4802490"/>
            <a:chExt cx="2674315" cy="26493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">
              <a:off x="12779727" y="4802490"/>
              <a:ext cx="2674315" cy="264933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32295" y="6046642"/>
            <a:ext cx="1500335" cy="65855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073057" y="6449876"/>
            <a:ext cx="1615992" cy="65855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39819" y="9439000"/>
            <a:ext cx="1201097" cy="62998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278790" y="7553299"/>
            <a:ext cx="6171429" cy="617143"/>
            <a:chOff x="11278790" y="7553299"/>
            <a:chExt cx="6171429" cy="617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78790" y="7553299"/>
              <a:ext cx="6171429" cy="61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76351" y="1861560"/>
            <a:ext cx="6171429" cy="5729833"/>
            <a:chOff x="11276351" y="1861560"/>
            <a:chExt cx="6171429" cy="572983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76351" y="1861560"/>
              <a:ext cx="6171429" cy="57298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31066" y="1583314"/>
            <a:ext cx="3661999" cy="530938"/>
            <a:chOff x="12531066" y="1583314"/>
            <a:chExt cx="3661999" cy="53093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31066" y="1583314"/>
              <a:ext cx="3661999" cy="53093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78790" y="1814769"/>
            <a:ext cx="6184332" cy="5754216"/>
            <a:chOff x="11278790" y="1814769"/>
            <a:chExt cx="6184332" cy="575421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78790" y="1814769"/>
              <a:ext cx="6184332" cy="575421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473951" y="1539478"/>
            <a:ext cx="3775604" cy="67776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40675" y="5172807"/>
            <a:ext cx="2318971" cy="2318971"/>
            <a:chOff x="13040675" y="5172807"/>
            <a:chExt cx="2318971" cy="23189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040675" y="5172807"/>
              <a:ext cx="2318971" cy="231897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904670" y="6161297"/>
            <a:ext cx="1338575" cy="65633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026478" y="6503669"/>
            <a:ext cx="1719814" cy="6552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76988" y="420271"/>
            <a:ext cx="1831263" cy="1831263"/>
            <a:chOff x="14476988" y="420271"/>
            <a:chExt cx="1831263" cy="1831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6988" y="420271"/>
              <a:ext cx="1831263" cy="18312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2619" y="-494485"/>
            <a:ext cx="3369445" cy="3369445"/>
            <a:chOff x="15392619" y="-494485"/>
            <a:chExt cx="3369445" cy="33694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2619" y="-494485"/>
              <a:ext cx="3369445" cy="33694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748334"/>
            <a:ext cx="18285714" cy="1979523"/>
            <a:chOff x="0" y="9748334"/>
            <a:chExt cx="18285714" cy="19795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48334"/>
              <a:ext cx="18285714" cy="19795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7895" y="2613301"/>
            <a:ext cx="8434510" cy="14906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288" y="718019"/>
            <a:ext cx="8986427" cy="11104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376" y="366939"/>
            <a:ext cx="4326157" cy="616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170" y="2660919"/>
            <a:ext cx="5904762" cy="6276190"/>
            <a:chOff x="782170" y="2660919"/>
            <a:chExt cx="5904762" cy="62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82170" y="2660919"/>
              <a:ext cx="5901284" cy="6266850"/>
              <a:chOff x="782170" y="2660919"/>
              <a:chExt cx="5901284" cy="626685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2170" y="2660919"/>
                <a:ext cx="5901284" cy="62668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82170" y="2675354"/>
              <a:ext cx="5901284" cy="6252415"/>
              <a:chOff x="782170" y="2675354"/>
              <a:chExt cx="5901284" cy="62524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2170" y="2675354"/>
                <a:ext cx="5901284" cy="6252415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7538" y="2047399"/>
            <a:ext cx="4958518" cy="698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73132" y="8053319"/>
            <a:ext cx="702839" cy="702839"/>
            <a:chOff x="6973132" y="8053319"/>
            <a:chExt cx="702839" cy="7028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3132" y="8053319"/>
              <a:ext cx="702839" cy="7028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8406" y="4213182"/>
            <a:ext cx="5068582" cy="2834956"/>
            <a:chOff x="9408406" y="4213182"/>
            <a:chExt cx="5068582" cy="28349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2950" y="4155869"/>
              <a:ext cx="2268061" cy="67446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408406" y="4761905"/>
              <a:ext cx="5068582" cy="2286233"/>
              <a:chOff x="9408406" y="4761905"/>
              <a:chExt cx="5068582" cy="228623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9408406" y="4761905"/>
                <a:ext cx="5068582" cy="2286233"/>
                <a:chOff x="9408406" y="4761905"/>
                <a:chExt cx="5068582" cy="2286233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9408406" y="4761905"/>
                  <a:ext cx="5068582" cy="2286233"/>
                  <a:chOff x="9408406" y="4761905"/>
                  <a:chExt cx="5068582" cy="2286233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408406" y="4761905"/>
                    <a:ext cx="5068582" cy="228623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9408406" y="4761905"/>
                  <a:ext cx="5068582" cy="2286233"/>
                  <a:chOff x="9408406" y="4761905"/>
                  <a:chExt cx="5068582" cy="2286233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408406" y="4761905"/>
                    <a:ext cx="5068582" cy="228623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24456" y="5065501"/>
                <a:ext cx="2791559" cy="1694225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11940089" y="5217851"/>
                <a:ext cx="361935" cy="361935"/>
                <a:chOff x="11940089" y="5217851"/>
                <a:chExt cx="361935" cy="361935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940089" y="5217851"/>
                  <a:ext cx="361935" cy="36193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2399584" y="5747519"/>
                <a:ext cx="361935" cy="361935"/>
                <a:chOff x="12399584" y="5747519"/>
                <a:chExt cx="361935" cy="361935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399584" y="5747519"/>
                  <a:ext cx="361935" cy="36193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1382458" y="6265892"/>
                <a:ext cx="361935" cy="361935"/>
                <a:chOff x="11382458" y="6265892"/>
                <a:chExt cx="361935" cy="361935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382458" y="6265892"/>
                  <a:ext cx="361935" cy="36193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9416228" y="4761905"/>
                <a:ext cx="5052938" cy="2286233"/>
                <a:chOff x="9416228" y="4761905"/>
                <a:chExt cx="5052938" cy="2286233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416228" y="4761905"/>
                  <a:ext cx="5052938" cy="228623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72347" y="7296095"/>
            <a:ext cx="6629658" cy="71777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663875" y="7413920"/>
            <a:ext cx="17011548" cy="209394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9002" y="3943247"/>
            <a:ext cx="1708335" cy="75140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4100" y="3003756"/>
            <a:ext cx="1651192" cy="75140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34576" y="7716337"/>
            <a:ext cx="1500382" cy="66769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202084" y="7164614"/>
            <a:ext cx="1760002" cy="75140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696456" y="6587013"/>
            <a:ext cx="1466447" cy="1466447"/>
            <a:chOff x="3696456" y="6587013"/>
            <a:chExt cx="1466447" cy="146644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96456" y="6587013"/>
              <a:ext cx="1466447" cy="146644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79649" y="6663204"/>
            <a:ext cx="2120165" cy="1466447"/>
            <a:chOff x="979649" y="6663204"/>
            <a:chExt cx="2120165" cy="146644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320000">
              <a:off x="979649" y="6663204"/>
              <a:ext cx="2120165" cy="146644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509539" y="2927687"/>
            <a:ext cx="1466447" cy="2215170"/>
            <a:chOff x="2509539" y="2927687"/>
            <a:chExt cx="1466447" cy="221517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080000">
              <a:off x="2509539" y="2927687"/>
              <a:ext cx="1466447" cy="221517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939819" y="9439000"/>
            <a:ext cx="1201097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00187" y="920357"/>
            <a:ext cx="6647031" cy="530938"/>
            <a:chOff x="-3400187" y="920357"/>
            <a:chExt cx="6647031" cy="5309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00187" y="920357"/>
              <a:ext cx="6647031" cy="5309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143" y="9028571"/>
            <a:ext cx="18342857" cy="1257143"/>
            <a:chOff x="-57143" y="9028571"/>
            <a:chExt cx="18342857" cy="1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9028571"/>
              <a:ext cx="18342857" cy="12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133" y="479090"/>
            <a:ext cx="2901285" cy="11180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59010" y="1801069"/>
            <a:ext cx="7619048" cy="6797155"/>
            <a:chOff x="5459010" y="1801069"/>
            <a:chExt cx="7619048" cy="67971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9010" y="1801069"/>
              <a:ext cx="7619048" cy="679715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31906" y="7350230"/>
            <a:ext cx="1619842" cy="6725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12382" y="7846220"/>
            <a:ext cx="4639281" cy="566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44384" y="4685238"/>
            <a:ext cx="1303843" cy="244542"/>
            <a:chOff x="11244384" y="4685238"/>
            <a:chExt cx="1303843" cy="2445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244384" y="4685238"/>
              <a:ext cx="1303843" cy="244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35645" y="5107258"/>
            <a:ext cx="2257577" cy="1929571"/>
            <a:chOff x="6435645" y="5107258"/>
            <a:chExt cx="2257577" cy="1929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60000">
              <a:off x="6435645" y="5107258"/>
              <a:ext cx="2257577" cy="1929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31908" y="4287601"/>
            <a:ext cx="3204227" cy="2139927"/>
            <a:chOff x="9131908" y="4287601"/>
            <a:chExt cx="3204227" cy="21399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780000">
              <a:off x="9131908" y="4287601"/>
              <a:ext cx="3204227" cy="21399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59226" y="927977"/>
            <a:ext cx="8191024" cy="5898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7345" y="2015879"/>
            <a:ext cx="1319813" cy="6725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83670" y="4652223"/>
            <a:ext cx="1585432" cy="6725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6751" y="5169928"/>
            <a:ext cx="5227510" cy="5763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83670" y="7141273"/>
            <a:ext cx="1378575" cy="6725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24290" y="7658963"/>
            <a:ext cx="5661776" cy="10457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67380" y="5377012"/>
            <a:ext cx="1303843" cy="244542"/>
            <a:chOff x="5767380" y="5377012"/>
            <a:chExt cx="1303843" cy="2445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440000">
              <a:off x="5767380" y="5377012"/>
              <a:ext cx="1303843" cy="244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56478" y="7333841"/>
            <a:ext cx="835042" cy="244542"/>
            <a:chOff x="5656478" y="7333841"/>
            <a:chExt cx="835042" cy="2445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00000">
              <a:off x="5656478" y="7333841"/>
              <a:ext cx="835042" cy="24454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73604" y="4254009"/>
            <a:ext cx="1319813" cy="67255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73603" y="4777304"/>
            <a:ext cx="4517510" cy="5763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11135" y="7156803"/>
            <a:ext cx="1303843" cy="244542"/>
            <a:chOff x="9711135" y="7156803"/>
            <a:chExt cx="1303843" cy="2445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2960000">
              <a:off x="9711135" y="7156803"/>
              <a:ext cx="1303843" cy="24454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6087" y="2521477"/>
            <a:ext cx="5698481" cy="5763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741285" y="636623"/>
            <a:ext cx="3967447" cy="776577"/>
            <a:chOff x="14741285" y="636623"/>
            <a:chExt cx="3967447" cy="7765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14741285" y="636623"/>
              <a:ext cx="3967447" cy="7765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30757" y="188323"/>
            <a:ext cx="4434286" cy="776577"/>
            <a:chOff x="14030757" y="188323"/>
            <a:chExt cx="4434286" cy="77657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14030757" y="188323"/>
              <a:ext cx="4434286" cy="7765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47404" y="6199660"/>
            <a:ext cx="1830540" cy="1657156"/>
            <a:chOff x="5747404" y="6199660"/>
            <a:chExt cx="1830540" cy="165715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4200000">
              <a:off x="5747404" y="6199660"/>
              <a:ext cx="1830540" cy="16571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69905" y="2600326"/>
            <a:ext cx="1913213" cy="2096600"/>
            <a:chOff x="7269905" y="2600326"/>
            <a:chExt cx="1913213" cy="209660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380000">
              <a:off x="7269905" y="2600326"/>
              <a:ext cx="1913213" cy="20966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48863" y="2945186"/>
            <a:ext cx="1303843" cy="244542"/>
            <a:chOff x="6648863" y="2945186"/>
            <a:chExt cx="1303843" cy="24454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440000">
              <a:off x="6648863" y="2945186"/>
              <a:ext cx="1303843" cy="2445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857072" y="5979876"/>
            <a:ext cx="1620874" cy="1625040"/>
            <a:chOff x="8857072" y="5979876"/>
            <a:chExt cx="1620874" cy="162504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4640000">
              <a:off x="8857072" y="5979876"/>
              <a:ext cx="1620874" cy="162504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939819" y="9439000"/>
            <a:ext cx="1210621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591" y="6257430"/>
            <a:ext cx="6611072" cy="1023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400187" y="920357"/>
            <a:ext cx="6647031" cy="530938"/>
            <a:chOff x="-3400187" y="920357"/>
            <a:chExt cx="6647031" cy="5309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00187" y="920357"/>
              <a:ext cx="6647031" cy="5309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143" y="9028571"/>
            <a:ext cx="18342857" cy="1257143"/>
            <a:chOff x="-57143" y="9028571"/>
            <a:chExt cx="18342857" cy="12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9028571"/>
              <a:ext cx="18342857" cy="12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0178" y="797329"/>
            <a:ext cx="3705108" cy="7792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9133" y="479090"/>
            <a:ext cx="2939332" cy="11207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20000" y="1451295"/>
            <a:ext cx="7839108" cy="6800000"/>
            <a:chOff x="10120000" y="1451295"/>
            <a:chExt cx="7839108" cy="68000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120000" y="1451295"/>
              <a:ext cx="7619048" cy="6800000"/>
              <a:chOff x="10120000" y="1451295"/>
              <a:chExt cx="7619048" cy="68000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120000" y="1451295"/>
                <a:ext cx="7619048" cy="6797155"/>
                <a:chOff x="10120000" y="1451295"/>
                <a:chExt cx="7619048" cy="679715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120000" y="1451295"/>
                  <a:ext cx="7619048" cy="679715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5622895" y="5264334"/>
                <a:ext cx="1303843" cy="244542"/>
                <a:chOff x="15622895" y="5264334"/>
                <a:chExt cx="1303843" cy="244542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0800000">
                  <a:off x="15622895" y="5264334"/>
                  <a:ext cx="1303843" cy="244542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710442" y="4194371"/>
                <a:ext cx="3204227" cy="2139927"/>
                <a:chOff x="13710442" y="4194371"/>
                <a:chExt cx="3204227" cy="2139927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3780000">
                  <a:off x="13710442" y="4194371"/>
                  <a:ext cx="3204227" cy="213992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4371689" y="6872453"/>
                <a:ext cx="1303843" cy="244542"/>
                <a:chOff x="14371689" y="6872453"/>
                <a:chExt cx="1303843" cy="244542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12960000">
                  <a:off x="14371689" y="6872453"/>
                  <a:ext cx="1303843" cy="244542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3810264" y="5709650"/>
                <a:ext cx="1228123" cy="1678881"/>
                <a:chOff x="13810264" y="5709650"/>
                <a:chExt cx="1228123" cy="1678881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3780000">
                  <a:off x="13810264" y="5709650"/>
                  <a:ext cx="1228123" cy="16788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22798" y="5051002"/>
              <a:ext cx="1200928" cy="6114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02763" y="7034087"/>
              <a:ext cx="1391242" cy="6114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8515" y="2060550"/>
            <a:ext cx="8798652" cy="2059499"/>
            <a:chOff x="768515" y="2060550"/>
            <a:chExt cx="8798652" cy="205949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977090" y="2289161"/>
              <a:ext cx="2681127" cy="449536"/>
              <a:chOff x="5977090" y="2289161"/>
              <a:chExt cx="2681127" cy="44953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977090" y="2289161"/>
                <a:ext cx="2681127" cy="44953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38661" y="2317732"/>
              <a:ext cx="2681127" cy="449536"/>
              <a:chOff x="1138661" y="2317732"/>
              <a:chExt cx="2681127" cy="44953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38661" y="2317732"/>
                <a:ext cx="2681127" cy="44953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772511" y="3022459"/>
              <a:ext cx="2059499" cy="135682"/>
              <a:chOff x="3772511" y="3022459"/>
              <a:chExt cx="2059499" cy="13568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3772511" y="3022459"/>
                <a:ext cx="2059499" cy="13568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9513" y="2016742"/>
              <a:ext cx="2391422" cy="74590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1374" y="2855044"/>
              <a:ext cx="3462423" cy="124892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51260" y="2855044"/>
              <a:ext cx="4082747" cy="125845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48782" y="2007218"/>
              <a:ext cx="2649422" cy="7459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194" y="4663842"/>
            <a:ext cx="958030" cy="958030"/>
            <a:chOff x="91194" y="4663842"/>
            <a:chExt cx="958030" cy="9580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194" y="4663842"/>
              <a:ext cx="958030" cy="95803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1513" y="4788553"/>
            <a:ext cx="2038184" cy="74590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82591" y="7823186"/>
            <a:ext cx="10233805" cy="10494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0210" y="7217954"/>
            <a:ext cx="4773127" cy="72196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9258" y="5560925"/>
            <a:ext cx="7000880" cy="72704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531083" y="5162334"/>
            <a:ext cx="7331090" cy="107143"/>
            <a:chOff x="2531083" y="5162334"/>
            <a:chExt cx="7331090" cy="10714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31083" y="5162334"/>
              <a:ext cx="7331090" cy="10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90983" y="3908513"/>
            <a:ext cx="755329" cy="755329"/>
            <a:chOff x="15090983" y="3908513"/>
            <a:chExt cx="755329" cy="75532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090983" y="3908513"/>
              <a:ext cx="755329" cy="7553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039554" y="5280000"/>
            <a:ext cx="346041" cy="910936"/>
            <a:chOff x="14039554" y="5280000"/>
            <a:chExt cx="346041" cy="91093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039554" y="5280000"/>
              <a:ext cx="346041" cy="91093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506697" y="852818"/>
            <a:ext cx="5935509" cy="65205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397628" y="9439000"/>
            <a:ext cx="743097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0209" y="2364860"/>
            <a:ext cx="2089968" cy="449536"/>
            <a:chOff x="570209" y="2364860"/>
            <a:chExt cx="2089968" cy="4495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209" y="2364860"/>
              <a:ext cx="2089968" cy="4495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194" y="4663842"/>
            <a:ext cx="958030" cy="958030"/>
            <a:chOff x="91194" y="4663842"/>
            <a:chExt cx="958030" cy="9580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94" y="4663842"/>
              <a:ext cx="958030" cy="958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527" y="2047471"/>
            <a:ext cx="958030" cy="958030"/>
            <a:chOff x="64527" y="2047471"/>
            <a:chExt cx="958030" cy="9580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27" y="2047471"/>
              <a:ext cx="958030" cy="9580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323516" y="920357"/>
            <a:ext cx="6647031" cy="530938"/>
            <a:chOff x="-3323516" y="920357"/>
            <a:chExt cx="6647031" cy="5309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23516" y="920357"/>
              <a:ext cx="6647031" cy="5309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143" y="9028571"/>
            <a:ext cx="18342857" cy="1257143"/>
            <a:chOff x="-57143" y="9028571"/>
            <a:chExt cx="18342857" cy="12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9028571"/>
              <a:ext cx="18342857" cy="125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8782" y="2954073"/>
            <a:ext cx="6954262" cy="6117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0178" y="778282"/>
            <a:ext cx="1692003" cy="7792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9133" y="479090"/>
            <a:ext cx="2939332" cy="11207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27619" y="901309"/>
            <a:ext cx="9421815" cy="7647619"/>
            <a:chOff x="9727619" y="901309"/>
            <a:chExt cx="9421815" cy="76476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578005" y="901309"/>
              <a:ext cx="8571429" cy="7647619"/>
              <a:chOff x="10578005" y="901309"/>
              <a:chExt cx="8571429" cy="764761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578005" y="901309"/>
                <a:ext cx="8566756" cy="7642631"/>
                <a:chOff x="10578005" y="901309"/>
                <a:chExt cx="8566756" cy="764263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578005" y="901309"/>
                  <a:ext cx="8566756" cy="7642631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1007931" y="5102464"/>
                <a:ext cx="1466024" cy="274960"/>
                <a:chOff x="11007931" y="5102464"/>
                <a:chExt cx="1466024" cy="274960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1320000">
                  <a:off x="11007931" y="5102464"/>
                  <a:ext cx="1466024" cy="274960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2235794" y="3667887"/>
                <a:ext cx="1380886" cy="4043330"/>
                <a:chOff x="12235794" y="3667887"/>
                <a:chExt cx="1380886" cy="4043330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4320000">
                  <a:off x="12235794" y="3667887"/>
                  <a:ext cx="1380886" cy="404333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69795" y="4563599"/>
              <a:ext cx="1363725" cy="69443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3418" y="2255692"/>
            <a:ext cx="2312603" cy="72501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89256" y="7012816"/>
            <a:ext cx="7120559" cy="1543329"/>
            <a:chOff x="589256" y="7012816"/>
            <a:chExt cx="7120559" cy="15433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639" y="7597097"/>
              <a:ext cx="6199881" cy="10234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306" y="6951865"/>
              <a:ext cx="3213127" cy="7219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0209" y="5621872"/>
            <a:ext cx="10399954" cy="1114757"/>
            <a:chOff x="570209" y="5621872"/>
            <a:chExt cx="10399954" cy="11147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9258" y="5560921"/>
              <a:ext cx="3603127" cy="72196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591" y="6253773"/>
              <a:ext cx="7016310" cy="5572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2101710" y="3545895"/>
            <a:ext cx="9523810" cy="42857"/>
            <a:chOff x="-2101710" y="3545895"/>
            <a:chExt cx="9523810" cy="428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2101710" y="3545895"/>
              <a:ext cx="9523810" cy="4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426762" y="2403059"/>
            <a:ext cx="1262026" cy="1262026"/>
            <a:chOff x="7426762" y="2403059"/>
            <a:chExt cx="1262026" cy="126202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26762" y="2403059"/>
              <a:ext cx="1262026" cy="12620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453771" y="5162334"/>
            <a:ext cx="6285714" cy="107143"/>
            <a:chOff x="2453771" y="5162334"/>
            <a:chExt cx="6285714" cy="10714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53771" y="5162334"/>
              <a:ext cx="6285714" cy="10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23810" y="4678827"/>
            <a:ext cx="985202" cy="985202"/>
            <a:chOff x="12523810" y="4678827"/>
            <a:chExt cx="985202" cy="9852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23810" y="4678827"/>
              <a:ext cx="985202" cy="98520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77144" y="828930"/>
            <a:ext cx="4436661" cy="64252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1513" y="4788553"/>
            <a:ext cx="2038184" cy="74590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939819" y="9439000"/>
            <a:ext cx="1210621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04729" y="837640"/>
            <a:ext cx="9457090" cy="7655467"/>
            <a:chOff x="9804729" y="837640"/>
            <a:chExt cx="9457090" cy="76554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909438" y="837640"/>
              <a:ext cx="8352183" cy="7451204"/>
              <a:chOff x="10909438" y="837640"/>
              <a:chExt cx="8352183" cy="74512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909438" y="837640"/>
                <a:ext cx="8352183" cy="74512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882554" y="5933290"/>
              <a:ext cx="1429304" cy="268073"/>
              <a:chOff x="10882554" y="5933290"/>
              <a:chExt cx="1429304" cy="2680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320000">
                <a:off x="10882554" y="5933290"/>
                <a:ext cx="1429304" cy="2680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624737" y="4801084"/>
              <a:ext cx="2004085" cy="3942056"/>
              <a:chOff x="11624737" y="4801084"/>
              <a:chExt cx="2004085" cy="394205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3960000">
                <a:off x="11624737" y="4801084"/>
                <a:ext cx="2004085" cy="394205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8353" y="5455584"/>
              <a:ext cx="1330618" cy="65923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008215" y="1011922"/>
              <a:ext cx="2004085" cy="2498484"/>
              <a:chOff x="13008215" y="1011922"/>
              <a:chExt cx="2004085" cy="249848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960000">
                <a:off x="13008215" y="1011922"/>
                <a:ext cx="2004085" cy="249848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7748" y="1434823"/>
              <a:ext cx="1311570" cy="65923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597995" y="2035926"/>
              <a:ext cx="1429304" cy="268073"/>
              <a:chOff x="12597995" y="2035926"/>
              <a:chExt cx="1429304" cy="26807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">
                <a:off x="12597995" y="2035926"/>
                <a:ext cx="1429304" cy="26807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3400187" y="920357"/>
            <a:ext cx="6647031" cy="530938"/>
            <a:chOff x="-3400187" y="920357"/>
            <a:chExt cx="6647031" cy="5309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400187" y="920357"/>
              <a:ext cx="6647031" cy="530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7143" y="9028571"/>
            <a:ext cx="18342857" cy="1257143"/>
            <a:chOff x="-57143" y="9028571"/>
            <a:chExt cx="18342857" cy="12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7143" y="9028571"/>
              <a:ext cx="18342857" cy="12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86302" y="791615"/>
            <a:ext cx="3332289" cy="77928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9133" y="479090"/>
            <a:ext cx="2939332" cy="11207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77090" y="2289161"/>
            <a:ext cx="2681127" cy="449536"/>
            <a:chOff x="5977090" y="2289161"/>
            <a:chExt cx="2681127" cy="4495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77090" y="2289161"/>
              <a:ext cx="2681127" cy="4495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8661" y="2317732"/>
            <a:ext cx="2681127" cy="449536"/>
            <a:chOff x="1138661" y="2317732"/>
            <a:chExt cx="2681127" cy="4495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8661" y="2317732"/>
              <a:ext cx="2681127" cy="4495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72511" y="3022459"/>
            <a:ext cx="2059499" cy="135682"/>
            <a:chOff x="3772511" y="3022459"/>
            <a:chExt cx="2059499" cy="1356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3772511" y="3022459"/>
              <a:ext cx="2059499" cy="13568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9516" y="2016744"/>
            <a:ext cx="2391423" cy="74590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1374" y="2855039"/>
            <a:ext cx="2986671" cy="12577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51258" y="2855039"/>
            <a:ext cx="4241719" cy="12577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48782" y="2007221"/>
            <a:ext cx="2391423" cy="7459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194" y="4663842"/>
            <a:ext cx="958030" cy="958030"/>
            <a:chOff x="91194" y="4663842"/>
            <a:chExt cx="958030" cy="9580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194" y="4663842"/>
              <a:ext cx="958030" cy="95803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1513" y="4788553"/>
            <a:ext cx="2038184" cy="74590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89256" y="7012819"/>
            <a:ext cx="7120559" cy="1550126"/>
            <a:chOff x="589256" y="7012819"/>
            <a:chExt cx="7120559" cy="155012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1638" y="7604715"/>
              <a:ext cx="6999824" cy="110108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8305" y="6951868"/>
              <a:ext cx="3261079" cy="7250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0209" y="5621876"/>
            <a:ext cx="10399954" cy="1141409"/>
            <a:chOff x="570209" y="5621876"/>
            <a:chExt cx="10399954" cy="114140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9258" y="5560925"/>
              <a:ext cx="3160698" cy="72501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2591" y="6261392"/>
              <a:ext cx="9027758" cy="5572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31083" y="5162334"/>
            <a:ext cx="7331090" cy="107143"/>
            <a:chOff x="2531083" y="5162334"/>
            <a:chExt cx="7331090" cy="10714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31083" y="5162334"/>
              <a:ext cx="7331090" cy="10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489267" y="5644729"/>
            <a:ext cx="854671" cy="854671"/>
            <a:chOff x="12489267" y="5644729"/>
            <a:chExt cx="854671" cy="85467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489267" y="5644729"/>
              <a:ext cx="854671" cy="8546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272764" y="2108442"/>
            <a:ext cx="1260510" cy="1260510"/>
            <a:chOff x="13272764" y="2108442"/>
            <a:chExt cx="1260510" cy="126051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272764" y="2108442"/>
              <a:ext cx="1260510" cy="126051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289554" y="824246"/>
            <a:ext cx="4123423" cy="63300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939819" y="9439000"/>
            <a:ext cx="1201097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0"/>
            <a:ext cx="18965775" cy="5416915"/>
            <a:chOff x="-228571" y="0"/>
            <a:chExt cx="18965775" cy="54169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0"/>
              <a:ext cx="18965775" cy="54169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287707" y="-3268210"/>
            <a:ext cx="7793121" cy="108430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22952" y="2781390"/>
            <a:ext cx="7922865" cy="10619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08731" y="2211835"/>
            <a:ext cx="15154027" cy="519480"/>
            <a:chOff x="2408731" y="2211835"/>
            <a:chExt cx="15154027" cy="5194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9055" y="2155558"/>
              <a:ext cx="2205963" cy="66744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2454" y="2155558"/>
              <a:ext cx="2810344" cy="6674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5689" y="2155558"/>
              <a:ext cx="2234535" cy="66744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4391" y="2155558"/>
              <a:ext cx="2217163" cy="65792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0799" y="2155558"/>
              <a:ext cx="1749392" cy="6674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03836" y="2155558"/>
              <a:ext cx="1742154" cy="65792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6276" y="8230112"/>
            <a:ext cx="2560820" cy="6579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88990" y="8230114"/>
            <a:ext cx="3236630" cy="6674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89257" y="8252971"/>
            <a:ext cx="2698535" cy="6579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05247" y="8230114"/>
            <a:ext cx="4473297" cy="667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18603" y="5699065"/>
            <a:ext cx="3848507" cy="610310"/>
            <a:chOff x="7218603" y="5699065"/>
            <a:chExt cx="3848507" cy="610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60000">
              <a:off x="7218603" y="5699065"/>
              <a:ext cx="3848507" cy="61031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62735" y="5095892"/>
            <a:ext cx="4794326" cy="1311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78711" y="6403617"/>
            <a:ext cx="112581" cy="900864"/>
            <a:chOff x="9078711" y="6403617"/>
            <a:chExt cx="112581" cy="90086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40931" y="6827793"/>
              <a:ext cx="785535" cy="15711"/>
              <a:chOff x="8740931" y="6827793"/>
              <a:chExt cx="785535" cy="1571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8740931" y="6827793"/>
                <a:ext cx="785535" cy="1571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086295" y="6403617"/>
              <a:ext cx="104997" cy="104997"/>
              <a:chOff x="9086295" y="6403617"/>
              <a:chExt cx="104997" cy="10499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9086295" y="6403617"/>
                <a:ext cx="104997" cy="1049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078711" y="7199483"/>
              <a:ext cx="104997" cy="104997"/>
              <a:chOff x="9078711" y="7199483"/>
              <a:chExt cx="104997" cy="10499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9078711" y="7199483"/>
                <a:ext cx="104997" cy="10499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055145" y="4398204"/>
            <a:ext cx="112581" cy="900864"/>
            <a:chOff x="9055145" y="4398204"/>
            <a:chExt cx="112581" cy="90086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717365" y="4822380"/>
              <a:ext cx="785535" cy="15711"/>
              <a:chOff x="8717365" y="4822380"/>
              <a:chExt cx="785535" cy="1571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8717365" y="4822380"/>
                <a:ext cx="785535" cy="1571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062729" y="4398204"/>
              <a:ext cx="104997" cy="104997"/>
              <a:chOff x="9062729" y="4398204"/>
              <a:chExt cx="104997" cy="10499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9062729" y="4398204"/>
                <a:ext cx="104997" cy="1049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055145" y="5194070"/>
              <a:ext cx="104997" cy="104997"/>
              <a:chOff x="9055145" y="5194070"/>
              <a:chExt cx="104997" cy="1049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9055145" y="5194070"/>
                <a:ext cx="104997" cy="10499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757236" y="2876076"/>
            <a:ext cx="18285714" cy="38095"/>
            <a:chOff x="1757236" y="2876076"/>
            <a:chExt cx="18285714" cy="380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7236" y="2876076"/>
              <a:ext cx="18285714" cy="380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948334" y="8915652"/>
            <a:ext cx="18285714" cy="38095"/>
            <a:chOff x="-1948334" y="8915652"/>
            <a:chExt cx="18285714" cy="38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948334" y="8915652"/>
              <a:ext cx="18285714" cy="38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23181" y="7396060"/>
            <a:ext cx="4239352" cy="575937"/>
            <a:chOff x="7023181" y="7396060"/>
            <a:chExt cx="4239352" cy="57593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60000">
              <a:off x="7023181" y="7396060"/>
              <a:ext cx="4239352" cy="57593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06532" y="7346518"/>
            <a:ext cx="2917423" cy="76189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159182" y="7302576"/>
            <a:ext cx="676448" cy="676448"/>
            <a:chOff x="10159182" y="7302576"/>
            <a:chExt cx="676448" cy="67644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59182" y="7302576"/>
              <a:ext cx="676448" cy="6764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80967" y="3806300"/>
            <a:ext cx="5148463" cy="610310"/>
            <a:chOff x="6480967" y="3806300"/>
            <a:chExt cx="5148463" cy="61031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60000">
              <a:off x="6480967" y="3806300"/>
              <a:ext cx="5148463" cy="610310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646097" y="3770946"/>
            <a:ext cx="3544985" cy="66379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461170" y="3096172"/>
            <a:ext cx="2562208" cy="1721777"/>
            <a:chOff x="9461170" y="3096172"/>
            <a:chExt cx="2562208" cy="172177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461170" y="3096172"/>
              <a:ext cx="2562208" cy="1721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495276"/>
            <a:ext cx="18285714" cy="1287947"/>
            <a:chOff x="0" y="9495276"/>
            <a:chExt cx="18285714" cy="1287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495276"/>
              <a:ext cx="18285714" cy="12879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8921" y="1882459"/>
            <a:ext cx="13355513" cy="7262347"/>
            <a:chOff x="4368921" y="1882459"/>
            <a:chExt cx="13355513" cy="72623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97450" y="-1574091"/>
              <a:ext cx="26711026" cy="1452469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8921" y="1882459"/>
              <a:ext cx="13355513" cy="7262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899" y="366939"/>
            <a:ext cx="5785976" cy="718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288" y="718019"/>
            <a:ext cx="11605046" cy="12254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39819" y="9439000"/>
            <a:ext cx="1210621" cy="629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60443" y="2597604"/>
            <a:ext cx="1016368" cy="1016368"/>
            <a:chOff x="3160443" y="2597604"/>
            <a:chExt cx="1016368" cy="10163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0443" y="2597604"/>
              <a:ext cx="1016368" cy="10163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5239" y="7740554"/>
            <a:ext cx="2676766" cy="6737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65205" y="7649315"/>
            <a:ext cx="1016368" cy="1016368"/>
            <a:chOff x="3065205" y="7649315"/>
            <a:chExt cx="1016368" cy="10163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5205" y="7649315"/>
              <a:ext cx="1016368" cy="101636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5240" y="6040602"/>
            <a:ext cx="2005147" cy="7030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03300" y="5968006"/>
            <a:ext cx="1016368" cy="1016368"/>
            <a:chOff x="3103300" y="5968006"/>
            <a:chExt cx="1016368" cy="10163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03300" y="5968006"/>
              <a:ext cx="1016368" cy="10163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38439" y="4204616"/>
            <a:ext cx="1016368" cy="1016368"/>
            <a:chOff x="3138439" y="4204616"/>
            <a:chExt cx="1016368" cy="10163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38439" y="4204616"/>
              <a:ext cx="1016368" cy="101636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0853" y="2075832"/>
            <a:ext cx="2299356" cy="18142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0533" y="4006954"/>
            <a:ext cx="2610442" cy="17507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57143" y="2302496"/>
            <a:ext cx="12386571" cy="6422271"/>
            <a:chOff x="4857143" y="2302496"/>
            <a:chExt cx="12386571" cy="64222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57143" y="2302496"/>
              <a:ext cx="12386571" cy="6422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96395" y="2149200"/>
            <a:ext cx="4392177" cy="709198"/>
            <a:chOff x="7996395" y="2149200"/>
            <a:chExt cx="4392177" cy="709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6395" y="2149200"/>
              <a:ext cx="4392177" cy="709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97143" y="7381604"/>
            <a:ext cx="3291429" cy="709198"/>
            <a:chOff x="9097143" y="7381604"/>
            <a:chExt cx="3291429" cy="70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7143" y="7381604"/>
              <a:ext cx="3291429" cy="709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184" y="6066668"/>
            <a:ext cx="7798530" cy="709198"/>
            <a:chOff x="2007184" y="6066668"/>
            <a:chExt cx="7798530" cy="7091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184" y="6066668"/>
              <a:ext cx="7798530" cy="7091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8896816"/>
            <a:ext cx="18285714" cy="1886407"/>
            <a:chOff x="0" y="8896816"/>
            <a:chExt cx="18285714" cy="18864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896816"/>
              <a:ext cx="18285714" cy="18864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899" y="366939"/>
            <a:ext cx="3913243" cy="7182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765" y="708495"/>
            <a:ext cx="3011332" cy="12211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97723" y="9439000"/>
            <a:ext cx="743097" cy="6299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41285" y="636623"/>
            <a:ext cx="3967447" cy="776577"/>
            <a:chOff x="14741285" y="636623"/>
            <a:chExt cx="3967447" cy="776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741285" y="636623"/>
              <a:ext cx="3967447" cy="776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30757" y="188323"/>
            <a:ext cx="4434286" cy="776577"/>
            <a:chOff x="14030757" y="188323"/>
            <a:chExt cx="4434286" cy="7765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4030757" y="188323"/>
              <a:ext cx="4434286" cy="7765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8138" y="2071107"/>
            <a:ext cx="15192792" cy="61446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D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4185" y="-1154286"/>
            <a:ext cx="19702857" cy="12411429"/>
            <a:chOff x="-954185" y="-1154286"/>
            <a:chExt cx="19702857" cy="1241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4185" y="-1154286"/>
              <a:ext cx="19702857" cy="1241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1508" y="2057143"/>
            <a:ext cx="10931471" cy="6171429"/>
            <a:chOff x="3431508" y="2057143"/>
            <a:chExt cx="10931471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1508" y="2057143"/>
              <a:ext cx="1093147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73800" y="4349895"/>
            <a:ext cx="8446884" cy="1540219"/>
            <a:chOff x="4673800" y="4349895"/>
            <a:chExt cx="8446884" cy="1540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6471" y="4883687"/>
              <a:ext cx="8769238" cy="115077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7135" y="4283230"/>
              <a:ext cx="3117270" cy="83979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39819" y="9439000"/>
            <a:ext cx="1172525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54676" y="7753653"/>
            <a:ext cx="4008181" cy="611413"/>
            <a:chOff x="9454676" y="7753653"/>
            <a:chExt cx="4008181" cy="611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4676" y="7753653"/>
              <a:ext cx="4008181" cy="6114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1345" y="7683179"/>
            <a:ext cx="4152183" cy="947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54676" y="1933982"/>
            <a:ext cx="4328179" cy="611413"/>
            <a:chOff x="9454676" y="1933982"/>
            <a:chExt cx="4328179" cy="6114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4676" y="1933982"/>
              <a:ext cx="4328179" cy="6114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84202" y="1832383"/>
            <a:ext cx="4577040" cy="947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5599" y="5083232"/>
            <a:ext cx="3324876" cy="296760"/>
            <a:chOff x="10105599" y="5083232"/>
            <a:chExt cx="3324876" cy="296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5599" y="5083232"/>
              <a:ext cx="3324876" cy="296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5804" y="4531444"/>
            <a:ext cx="6602196" cy="611413"/>
            <a:chOff x="1335804" y="4531444"/>
            <a:chExt cx="6602196" cy="6114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804" y="4531444"/>
              <a:ext cx="6602196" cy="611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531429"/>
            <a:ext cx="18285714" cy="754286"/>
            <a:chOff x="0" y="9531429"/>
            <a:chExt cx="18285714" cy="75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531429"/>
              <a:ext cx="18285714" cy="75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9440" y="731229"/>
            <a:ext cx="6726834" cy="611413"/>
            <a:chOff x="5779440" y="731229"/>
            <a:chExt cx="6726834" cy="6114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9440" y="731229"/>
              <a:ext cx="6726834" cy="6114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6634" y="279870"/>
            <a:ext cx="6839443" cy="11987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79762" y="5468333"/>
            <a:ext cx="7619048" cy="107143"/>
            <a:chOff x="5279762" y="5468333"/>
            <a:chExt cx="7619048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279762" y="5468333"/>
              <a:ext cx="7619048" cy="10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3639" y="4403044"/>
            <a:ext cx="6899164" cy="8462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3994" y="1788571"/>
            <a:ext cx="7195435" cy="2331429"/>
            <a:chOff x="993994" y="1788571"/>
            <a:chExt cx="7195435" cy="2331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93994" y="1834286"/>
              <a:ext cx="7185911" cy="2280000"/>
              <a:chOff x="993994" y="1834286"/>
              <a:chExt cx="7185911" cy="228000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93994" y="1834286"/>
                <a:ext cx="7185911" cy="22800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03518" y="1788571"/>
              <a:ext cx="7185911" cy="2325714"/>
              <a:chOff x="1003518" y="1788571"/>
              <a:chExt cx="7185911" cy="23257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3518" y="1788571"/>
                <a:ext cx="7185911" cy="2325714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50091" y="5470477"/>
            <a:ext cx="5396519" cy="33427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42857" y="6925714"/>
            <a:ext cx="18285714" cy="754286"/>
            <a:chOff x="9142857" y="6925714"/>
            <a:chExt cx="18285714" cy="754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9142857" y="6925714"/>
              <a:ext cx="18285714" cy="75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9142857" y="7600000"/>
            <a:ext cx="18285714" cy="754286"/>
            <a:chOff x="-9142857" y="7600000"/>
            <a:chExt cx="18285714" cy="75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9142857" y="7600000"/>
              <a:ext cx="18285714" cy="75428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29720" y="2966581"/>
            <a:ext cx="1695992" cy="42490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503142" y="3032381"/>
            <a:ext cx="777141" cy="4082654"/>
            <a:chOff x="13503142" y="3032381"/>
            <a:chExt cx="777141" cy="40826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03142" y="3032381"/>
              <a:ext cx="777141" cy="408265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55862" y="4603496"/>
            <a:ext cx="3269884" cy="85627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39819" y="9439000"/>
            <a:ext cx="1115382" cy="62998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1182" y="8780802"/>
            <a:ext cx="1139294" cy="712106"/>
            <a:chOff x="1491182" y="8780802"/>
            <a:chExt cx="1139294" cy="71210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91182" y="8780802"/>
              <a:ext cx="1139294" cy="71210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7359" y="8821603"/>
            <a:ext cx="921661" cy="63300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33159" y="8858078"/>
            <a:ext cx="3925738" cy="5682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" y="915915"/>
            <a:ext cx="9949206" cy="611413"/>
            <a:chOff x="-63492" y="915915"/>
            <a:chExt cx="9949206" cy="611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" y="915915"/>
              <a:ext cx="9949206" cy="611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531429"/>
            <a:ext cx="18285714" cy="754286"/>
            <a:chOff x="0" y="9531429"/>
            <a:chExt cx="18285714" cy="75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531429"/>
              <a:ext cx="18285714" cy="75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6925714"/>
            <a:ext cx="18285714" cy="754286"/>
            <a:chOff x="9142857" y="6925714"/>
            <a:chExt cx="18285714" cy="75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142857" y="6925714"/>
              <a:ext cx="18285714" cy="75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6039" y="348870"/>
            <a:ext cx="9723771" cy="14063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958" y="2515529"/>
            <a:ext cx="6218115" cy="6840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04329" y="2667910"/>
            <a:ext cx="4117745" cy="204048"/>
            <a:chOff x="1904329" y="2667910"/>
            <a:chExt cx="4117745" cy="204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4329" y="2667910"/>
              <a:ext cx="4117745" cy="2040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70476" y="5142857"/>
            <a:ext cx="1012396" cy="1012396"/>
            <a:chOff x="7670476" y="5142857"/>
            <a:chExt cx="1012396" cy="10123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76" y="5142857"/>
              <a:ext cx="1012396" cy="10123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1429" y="2515529"/>
            <a:ext cx="6218115" cy="6840238"/>
            <a:chOff x="9611429" y="2515529"/>
            <a:chExt cx="6218115" cy="6840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1429" y="2515529"/>
              <a:ext cx="6218115" cy="68402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883799" y="2667910"/>
              <a:ext cx="4117745" cy="204048"/>
              <a:chOff x="10883799" y="2667910"/>
              <a:chExt cx="4117745" cy="20404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883799" y="2667910"/>
                <a:ext cx="4117745" cy="20404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036190" y="1807286"/>
            <a:ext cx="2513990" cy="400314"/>
            <a:chOff x="9036190" y="1807286"/>
            <a:chExt cx="2513990" cy="4003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36190" y="1807286"/>
              <a:ext cx="2513990" cy="4003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6721" y="1729192"/>
            <a:ext cx="11751900" cy="59934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97723" y="9439000"/>
            <a:ext cx="705002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3452" y="4216206"/>
            <a:ext cx="3078810" cy="3086651"/>
            <a:chOff x="13403452" y="4216206"/>
            <a:chExt cx="3078810" cy="3086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3452" y="4216206"/>
              <a:ext cx="3078810" cy="30866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3" y="6090438"/>
            <a:ext cx="1304860" cy="1304860"/>
            <a:chOff x="17143" y="6090438"/>
            <a:chExt cx="1304860" cy="1304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3" y="6090438"/>
              <a:ext cx="1304860" cy="13048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911391"/>
            <a:ext cx="1304860" cy="1304860"/>
            <a:chOff x="0" y="1911391"/>
            <a:chExt cx="1304860" cy="1304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11391"/>
              <a:ext cx="1304860" cy="13048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3492" y="915915"/>
            <a:ext cx="7809524" cy="611413"/>
            <a:chOff x="-63492" y="915915"/>
            <a:chExt cx="7809524" cy="611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492" y="915915"/>
              <a:ext cx="7809524" cy="611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531429"/>
            <a:ext cx="18285714" cy="754286"/>
            <a:chOff x="0" y="9531429"/>
            <a:chExt cx="18285714" cy="75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531429"/>
              <a:ext cx="18285714" cy="75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6925714"/>
            <a:ext cx="18285714" cy="754286"/>
            <a:chOff x="9142857" y="6925714"/>
            <a:chExt cx="18285714" cy="75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142857" y="6925714"/>
              <a:ext cx="18285714" cy="75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6039" y="348870"/>
            <a:ext cx="7537827" cy="12316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5289" y="2378160"/>
            <a:ext cx="9804277" cy="10213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3861" y="6509589"/>
            <a:ext cx="6329992" cy="10213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4336" y="3336249"/>
            <a:ext cx="10604842" cy="268957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4336" y="7506668"/>
            <a:ext cx="10862908" cy="11409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40952" y="5259059"/>
            <a:ext cx="7619048" cy="35714"/>
            <a:chOff x="8140952" y="5259059"/>
            <a:chExt cx="7619048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140952" y="5259059"/>
              <a:ext cx="7619048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49278" y="4462878"/>
            <a:ext cx="1012396" cy="1012396"/>
            <a:chOff x="11449278" y="4462878"/>
            <a:chExt cx="1012396" cy="10123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49278" y="4462878"/>
              <a:ext cx="1012396" cy="101239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68573" y="3083823"/>
            <a:ext cx="3969716" cy="10213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68573" y="5228575"/>
            <a:ext cx="3083173" cy="111654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97144" y="2674298"/>
            <a:ext cx="2687994" cy="6776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97723" y="9439000"/>
            <a:ext cx="705002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5813" y="1821365"/>
            <a:ext cx="8657186" cy="899660"/>
            <a:chOff x="655813" y="1821365"/>
            <a:chExt cx="8657186" cy="89966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19327" y="2282616"/>
              <a:ext cx="1725419" cy="400314"/>
              <a:chOff x="5619327" y="2282616"/>
              <a:chExt cx="1725419" cy="4003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9327" y="2282616"/>
                <a:ext cx="1725419" cy="40031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91" y="1771843"/>
              <a:ext cx="8635500" cy="1097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31429"/>
            <a:ext cx="18285714" cy="754286"/>
            <a:chOff x="0" y="9531429"/>
            <a:chExt cx="18285714" cy="75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31429"/>
              <a:ext cx="18285714" cy="75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1217" y="8569266"/>
            <a:ext cx="18285714" cy="423280"/>
            <a:chOff x="8931217" y="8569266"/>
            <a:chExt cx="18285714" cy="423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931217" y="8569266"/>
              <a:ext cx="18285714" cy="4232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420" y="729822"/>
            <a:ext cx="2367637" cy="12411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1480" y="3600313"/>
            <a:ext cx="7600000" cy="5485714"/>
            <a:chOff x="1191480" y="3600313"/>
            <a:chExt cx="7600000" cy="54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91480" y="3600313"/>
              <a:ext cx="7591032" cy="5479937"/>
              <a:chOff x="1191480" y="3600313"/>
              <a:chExt cx="7591032" cy="547993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1480" y="3600313"/>
                <a:ext cx="7591032" cy="547993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82249" y="6374728"/>
              <a:ext cx="869626" cy="869626"/>
              <a:chOff x="6982249" y="6374728"/>
              <a:chExt cx="869626" cy="8696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6960000">
                <a:off x="6982249" y="6374728"/>
                <a:ext cx="869626" cy="869626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899" y="366939"/>
            <a:ext cx="2628147" cy="716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1009" y="3391701"/>
            <a:ext cx="930542" cy="7863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9427" y="3557984"/>
            <a:ext cx="7692053" cy="5594709"/>
            <a:chOff x="1099427" y="3557984"/>
            <a:chExt cx="7692053" cy="55947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427" y="3557984"/>
              <a:ext cx="7692053" cy="55947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73377" y="3545815"/>
            <a:ext cx="8413339" cy="5606878"/>
            <a:chOff x="9173377" y="3545815"/>
            <a:chExt cx="8413339" cy="56068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262906" y="3600313"/>
              <a:ext cx="8323810" cy="5552381"/>
              <a:chOff x="9262906" y="3600313"/>
              <a:chExt cx="8323810" cy="5552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262906" y="3600313"/>
                <a:ext cx="8316748" cy="5543497"/>
                <a:chOff x="9262906" y="3600313"/>
                <a:chExt cx="8316748" cy="5543497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62906" y="3600313"/>
                  <a:ext cx="8316748" cy="554349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2399787" y="5175482"/>
                <a:ext cx="874130" cy="874130"/>
                <a:chOff x="12399787" y="5175482"/>
                <a:chExt cx="874130" cy="87413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8040000">
                  <a:off x="12399787" y="5175482"/>
                  <a:ext cx="874130" cy="874130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1955252" y="7248520"/>
                <a:ext cx="874130" cy="874130"/>
                <a:chOff x="11955252" y="7248520"/>
                <a:chExt cx="874130" cy="874130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840000">
                  <a:off x="11955252" y="7248520"/>
                  <a:ext cx="874130" cy="8741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9173377" y="3545815"/>
              <a:ext cx="8413339" cy="5594709"/>
              <a:chOff x="9173377" y="3545815"/>
              <a:chExt cx="8413339" cy="559470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173377" y="3545815"/>
                <a:ext cx="8413339" cy="559470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5765778" y="-45714"/>
            <a:ext cx="2445439" cy="2445439"/>
            <a:chOff x="15765778" y="-45714"/>
            <a:chExt cx="2445439" cy="244543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65778" y="-45714"/>
              <a:ext cx="2445439" cy="24454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174307" y="949550"/>
            <a:ext cx="591471" cy="591471"/>
            <a:chOff x="15174307" y="949550"/>
            <a:chExt cx="591471" cy="5914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74307" y="949550"/>
              <a:ext cx="591471" cy="5914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765778" y="1568995"/>
            <a:ext cx="252371" cy="252371"/>
            <a:chOff x="15765778" y="1568995"/>
            <a:chExt cx="252371" cy="2523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65778" y="1568995"/>
              <a:ext cx="252371" cy="2523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11782" y="2999782"/>
            <a:ext cx="1945249" cy="588360"/>
            <a:chOff x="4011782" y="2999782"/>
            <a:chExt cx="1945249" cy="58836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11782" y="2999782"/>
              <a:ext cx="1945249" cy="58836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105190" y="2972847"/>
            <a:ext cx="1863620" cy="72506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407422" y="2999782"/>
            <a:ext cx="1945249" cy="588360"/>
            <a:chOff x="12407422" y="2999782"/>
            <a:chExt cx="1945249" cy="58836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07422" y="2999782"/>
              <a:ext cx="1945249" cy="58836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00847" y="2972847"/>
            <a:ext cx="1844573" cy="72506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397723" y="9439000"/>
            <a:ext cx="714525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30201"/>
            <a:ext cx="4939188" cy="465839"/>
            <a:chOff x="0" y="1230201"/>
            <a:chExt cx="4939188" cy="4658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30201"/>
              <a:ext cx="4939188" cy="4658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657143"/>
            <a:ext cx="18342857" cy="1257143"/>
            <a:chOff x="0" y="9657143"/>
            <a:chExt cx="18342857" cy="1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57143"/>
              <a:ext cx="18342857" cy="12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06" y="634584"/>
            <a:ext cx="4558418" cy="13432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0042" y="366939"/>
            <a:ext cx="2629376" cy="718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89224" y="-1386098"/>
            <a:ext cx="34256109" cy="138643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9101" y="7870047"/>
            <a:ext cx="562122" cy="562122"/>
            <a:chOff x="889101" y="7870047"/>
            <a:chExt cx="562122" cy="5621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9101" y="7870047"/>
              <a:ext cx="562122" cy="5621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1285" y="636623"/>
            <a:ext cx="3967447" cy="776577"/>
            <a:chOff x="14741285" y="636623"/>
            <a:chExt cx="3967447" cy="7765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4741285" y="636623"/>
              <a:ext cx="3967447" cy="7765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30757" y="188323"/>
            <a:ext cx="4434286" cy="776577"/>
            <a:chOff x="14030757" y="188323"/>
            <a:chExt cx="4434286" cy="776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030757" y="188323"/>
              <a:ext cx="4434286" cy="7765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7723" y="9439000"/>
            <a:ext cx="705002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816" y="1243308"/>
            <a:ext cx="8635437" cy="530938"/>
            <a:chOff x="-209816" y="1243308"/>
            <a:chExt cx="8635437" cy="5309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816" y="1243308"/>
              <a:ext cx="8635437" cy="5309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1520" y="3686243"/>
            <a:ext cx="2852910" cy="588360"/>
            <a:chOff x="10401520" y="3686243"/>
            <a:chExt cx="2852910" cy="588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1520" y="3686243"/>
              <a:ext cx="2852910" cy="5883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1228" y="3618543"/>
            <a:ext cx="3015487" cy="734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68959" y="3640741"/>
            <a:ext cx="1945249" cy="588360"/>
            <a:chOff x="15268959" y="3640741"/>
            <a:chExt cx="1945249" cy="5883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68959" y="3640741"/>
              <a:ext cx="1945249" cy="588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2619" y="-494485"/>
            <a:ext cx="3369445" cy="3369445"/>
            <a:chOff x="15392619" y="-494485"/>
            <a:chExt cx="3369445" cy="33694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2619" y="-494485"/>
              <a:ext cx="3369445" cy="3369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3374" y="1880067"/>
            <a:ext cx="14218784" cy="466338"/>
            <a:chOff x="643374" y="1880067"/>
            <a:chExt cx="14218784" cy="4663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899581" y="1912871"/>
              <a:ext cx="1725419" cy="400314"/>
              <a:chOff x="6899581" y="1912871"/>
              <a:chExt cx="1725419" cy="4003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99581" y="1912871"/>
                <a:ext cx="1725419" cy="40031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328" y="1830544"/>
              <a:ext cx="14404614" cy="6469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9152693"/>
            <a:ext cx="18285714" cy="1133021"/>
            <a:chOff x="0" y="9152693"/>
            <a:chExt cx="18285714" cy="11330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152693"/>
              <a:ext cx="18285714" cy="11330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76988" y="583275"/>
            <a:ext cx="1831263" cy="1831263"/>
            <a:chOff x="14476988" y="583275"/>
            <a:chExt cx="1831263" cy="18312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76988" y="583275"/>
              <a:ext cx="1831263" cy="183126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518" y="366939"/>
            <a:ext cx="1250900" cy="6135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420" y="663156"/>
            <a:ext cx="8002027" cy="123165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67400" y="5664683"/>
            <a:ext cx="5940781" cy="150000"/>
            <a:chOff x="6267400" y="5664683"/>
            <a:chExt cx="5940781" cy="1500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267400" y="5664683"/>
              <a:ext cx="5940781" cy="15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71221" y="4276720"/>
            <a:ext cx="3510062" cy="3428526"/>
            <a:chOff x="5071221" y="4276720"/>
            <a:chExt cx="3510062" cy="34285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71221" y="4276720"/>
              <a:ext cx="3510062" cy="34285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23844" y="4276720"/>
            <a:ext cx="3655571" cy="3428526"/>
            <a:chOff x="5023844" y="4276720"/>
            <a:chExt cx="3655571" cy="342852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3844" y="4276720"/>
              <a:ext cx="3655571" cy="34285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27400" y="3686243"/>
            <a:ext cx="2010022" cy="588360"/>
            <a:chOff x="5827400" y="3686243"/>
            <a:chExt cx="2010022" cy="5883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27400" y="3686243"/>
              <a:ext cx="2010022" cy="58836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27927" y="3644912"/>
            <a:ext cx="1171813" cy="70232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20359" y="5291187"/>
            <a:ext cx="816724" cy="1107259"/>
            <a:chOff x="6920359" y="5291187"/>
            <a:chExt cx="816724" cy="11072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500000">
              <a:off x="6920359" y="5291187"/>
              <a:ext cx="816724" cy="11072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88202" y="3640741"/>
            <a:ext cx="2852910" cy="588360"/>
            <a:chOff x="888202" y="3640741"/>
            <a:chExt cx="2852910" cy="5883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8202" y="3640741"/>
              <a:ext cx="2852910" cy="5883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3374" y="4229101"/>
            <a:ext cx="3342565" cy="3476190"/>
            <a:chOff x="643374" y="4229101"/>
            <a:chExt cx="3342565" cy="347619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43374" y="4229101"/>
              <a:ext cx="3315622" cy="3468489"/>
              <a:chOff x="643374" y="4229101"/>
              <a:chExt cx="3315622" cy="346848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43374" y="4229101"/>
                <a:ext cx="3315622" cy="34684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43374" y="4229101"/>
              <a:ext cx="3342565" cy="3468489"/>
              <a:chOff x="643374" y="4229101"/>
              <a:chExt cx="3342565" cy="346848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43374" y="4229101"/>
                <a:ext cx="3342565" cy="3468489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643374" y="4229101"/>
            <a:ext cx="3342565" cy="3476190"/>
            <a:chOff x="643374" y="4229101"/>
            <a:chExt cx="3342565" cy="34761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3374" y="4229101"/>
              <a:ext cx="3342565" cy="347619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55318" y="3602786"/>
            <a:ext cx="1835173" cy="71084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871640" y="5263812"/>
            <a:ext cx="895436" cy="1213970"/>
            <a:chOff x="1871640" y="5263812"/>
            <a:chExt cx="895436" cy="121397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740000">
              <a:off x="1871640" y="5263812"/>
              <a:ext cx="895436" cy="121397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20755" y="4229101"/>
            <a:ext cx="3459467" cy="3476190"/>
            <a:chOff x="10020755" y="4229101"/>
            <a:chExt cx="3459467" cy="34761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20755" y="4229101"/>
              <a:ext cx="3459467" cy="347619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362371" y="3613809"/>
            <a:ext cx="1844439" cy="71084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561644" y="4229101"/>
            <a:ext cx="3395975" cy="3461905"/>
            <a:chOff x="14561644" y="4229101"/>
            <a:chExt cx="3395975" cy="346190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561644" y="4229101"/>
              <a:ext cx="3395975" cy="34619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20755" y="4229101"/>
            <a:ext cx="3459467" cy="3476190"/>
            <a:chOff x="10020755" y="4229101"/>
            <a:chExt cx="3459467" cy="347619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20755" y="4229101"/>
              <a:ext cx="3459467" cy="34761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944901" y="4819887"/>
            <a:ext cx="895436" cy="1213970"/>
            <a:chOff x="14944901" y="4819887"/>
            <a:chExt cx="895436" cy="121397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960000">
              <a:off x="14944901" y="4819887"/>
              <a:ext cx="895436" cy="121397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496035" y="4231217"/>
            <a:ext cx="3459467" cy="3476190"/>
            <a:chOff x="14496035" y="4231217"/>
            <a:chExt cx="3459467" cy="347619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496035" y="4231217"/>
              <a:ext cx="3459467" cy="3476190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211404" y="5683406"/>
            <a:ext cx="665449" cy="63616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691877" y="5683406"/>
            <a:ext cx="665449" cy="63616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605093" y="4274603"/>
            <a:ext cx="797394" cy="3430642"/>
            <a:chOff x="2605093" y="4274603"/>
            <a:chExt cx="797394" cy="343064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05093" y="4274603"/>
              <a:ext cx="797394" cy="343064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364063" y="4274603"/>
            <a:ext cx="797394" cy="3430642"/>
            <a:chOff x="6364063" y="4274603"/>
            <a:chExt cx="797394" cy="343064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64063" y="4274603"/>
              <a:ext cx="797394" cy="343064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397672" y="4274603"/>
            <a:ext cx="797394" cy="3430642"/>
            <a:chOff x="10397672" y="4274603"/>
            <a:chExt cx="797394" cy="343064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397672" y="4274603"/>
              <a:ext cx="797394" cy="343064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433994" y="4232275"/>
            <a:ext cx="797394" cy="3430642"/>
            <a:chOff x="15433994" y="4232275"/>
            <a:chExt cx="797394" cy="343064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840000">
              <a:off x="15433994" y="4232275"/>
              <a:ext cx="797394" cy="343064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805654" y="5132697"/>
            <a:ext cx="895436" cy="1213970"/>
            <a:chOff x="9805654" y="5132697"/>
            <a:chExt cx="895436" cy="1213970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740000">
              <a:off x="9805654" y="5132697"/>
              <a:ext cx="895436" cy="1213970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66706" y="8067487"/>
            <a:ext cx="6557938" cy="589824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259008" y="8074894"/>
            <a:ext cx="7580481" cy="599347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6939819" y="9439000"/>
            <a:ext cx="1172525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16680" y="1796565"/>
            <a:ext cx="16653717" cy="1648306"/>
            <a:chOff x="-816680" y="1796565"/>
            <a:chExt cx="16653717" cy="16483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6680" y="1796565"/>
              <a:ext cx="16653717" cy="1648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0946" y="2357069"/>
            <a:ext cx="3924868" cy="400314"/>
            <a:chOff x="6880946" y="2357069"/>
            <a:chExt cx="3924868" cy="4003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0946" y="2357069"/>
              <a:ext cx="3924868" cy="4003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765" y="1857922"/>
            <a:ext cx="12026024" cy="10190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8612" y="4562485"/>
            <a:ext cx="5272048" cy="3116061"/>
            <a:chOff x="738612" y="4562485"/>
            <a:chExt cx="5272048" cy="31160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612" y="4562485"/>
              <a:ext cx="5272048" cy="3116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152693"/>
            <a:ext cx="18285714" cy="1133021"/>
            <a:chOff x="0" y="9152693"/>
            <a:chExt cx="18285714" cy="11330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152693"/>
              <a:ext cx="18285714" cy="11330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518" y="366939"/>
            <a:ext cx="1250900" cy="6135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420" y="663155"/>
            <a:ext cx="13978418" cy="12289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1763" y="2881392"/>
            <a:ext cx="11192100" cy="6644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8469" y="1970205"/>
            <a:ext cx="193953" cy="193953"/>
            <a:chOff x="668469" y="1970205"/>
            <a:chExt cx="193953" cy="193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469" y="1970205"/>
              <a:ext cx="193953" cy="193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7993" y="3097416"/>
            <a:ext cx="193953" cy="193953"/>
            <a:chOff x="677993" y="3097416"/>
            <a:chExt cx="193953" cy="193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7993" y="3097416"/>
              <a:ext cx="193953" cy="193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41561" y="6298008"/>
            <a:ext cx="5238095" cy="35714"/>
            <a:chOff x="6641561" y="6298008"/>
            <a:chExt cx="5238095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641561" y="6298008"/>
              <a:ext cx="5238095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44974" y="-1544309"/>
            <a:ext cx="3369445" cy="3369445"/>
            <a:chOff x="16344974" y="-1544309"/>
            <a:chExt cx="3369445" cy="33694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44974" y="-1544309"/>
              <a:ext cx="3369445" cy="33694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89764" y="1151341"/>
            <a:ext cx="1279865" cy="1279865"/>
            <a:chOff x="17389764" y="1151341"/>
            <a:chExt cx="1279865" cy="12798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89764" y="1151341"/>
              <a:ext cx="1279865" cy="12798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07979" y="3986832"/>
            <a:ext cx="8521718" cy="4666401"/>
            <a:chOff x="9507979" y="3986832"/>
            <a:chExt cx="8521718" cy="46664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14841" y="6211515"/>
              <a:ext cx="3898748" cy="94918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576787" y="4548471"/>
              <a:ext cx="3952381" cy="4104762"/>
              <a:chOff x="9576787" y="4548471"/>
              <a:chExt cx="3952381" cy="410476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9576787" y="4548471"/>
                <a:ext cx="3949543" cy="4096427"/>
                <a:chOff x="9576787" y="4548471"/>
                <a:chExt cx="3949543" cy="4096427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9576787" y="4548471"/>
                  <a:ext cx="3949543" cy="409642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0793242" y="5704442"/>
                <a:ext cx="1136018" cy="1609332"/>
                <a:chOff x="10793242" y="5704442"/>
                <a:chExt cx="1136018" cy="1609332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793242" y="5704442"/>
                  <a:ext cx="1136018" cy="16093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55867" y="3934720"/>
              <a:ext cx="4109770" cy="603113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1759716" y="6472875"/>
              <a:ext cx="2702785" cy="244542"/>
              <a:chOff x="11759716" y="6472875"/>
              <a:chExt cx="2702785" cy="24454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1759716" y="6472875"/>
                <a:ext cx="2702785" cy="244542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87705" y="5786250"/>
            <a:ext cx="1997288" cy="61194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963646" y="6766461"/>
            <a:ext cx="1173664" cy="220126"/>
            <a:chOff x="5963646" y="6766461"/>
            <a:chExt cx="1173664" cy="2201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740000">
              <a:off x="5963646" y="6766461"/>
              <a:ext cx="1173664" cy="2201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78836" y="5996089"/>
            <a:ext cx="1112495" cy="220126"/>
            <a:chOff x="5978836" y="5996089"/>
            <a:chExt cx="1112495" cy="22012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5978836" y="5996089"/>
              <a:ext cx="1112495" cy="22012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078182" y="6558303"/>
            <a:ext cx="1847278" cy="61194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0245" y="7890075"/>
            <a:ext cx="7473746" cy="112201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63175" y="7764641"/>
            <a:ext cx="850478" cy="850478"/>
            <a:chOff x="763175" y="7764641"/>
            <a:chExt cx="850478" cy="85047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3175" y="7764641"/>
              <a:ext cx="850478" cy="85047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19439" y="3836659"/>
            <a:ext cx="5812150" cy="60311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397723" y="9439000"/>
            <a:ext cx="705002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29198" y="1157011"/>
            <a:ext cx="9814912" cy="547055"/>
            <a:chOff x="-1129198" y="1157011"/>
            <a:chExt cx="9814912" cy="547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29198" y="1157011"/>
              <a:ext cx="9814912" cy="5470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1488" y="9197376"/>
            <a:ext cx="2911179" cy="687226"/>
            <a:chOff x="9021488" y="9197376"/>
            <a:chExt cx="2911179" cy="687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1488" y="9197376"/>
              <a:ext cx="2911179" cy="6872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2994" y="9012834"/>
            <a:ext cx="16139726" cy="60733"/>
            <a:chOff x="1072994" y="9012834"/>
            <a:chExt cx="16139726" cy="607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994" y="9012834"/>
              <a:ext cx="16139726" cy="60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613" y="2725947"/>
            <a:ext cx="9568432" cy="6140720"/>
            <a:chOff x="835613" y="2725947"/>
            <a:chExt cx="9568432" cy="61407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613" y="2725947"/>
              <a:ext cx="9568432" cy="61407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07932" y="2725947"/>
            <a:ext cx="6442170" cy="6140720"/>
            <a:chOff x="11007932" y="2725947"/>
            <a:chExt cx="6442170" cy="6140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7932" y="2725947"/>
              <a:ext cx="6442170" cy="61407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2252" y="6003934"/>
            <a:ext cx="6190476" cy="63074"/>
            <a:chOff x="7602252" y="6003934"/>
            <a:chExt cx="6190476" cy="630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7602252" y="6003934"/>
              <a:ext cx="6190476" cy="630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00096" y="5752496"/>
            <a:ext cx="4984481" cy="22285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91763" y="2735472"/>
            <a:ext cx="4817423" cy="6773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72610" y="2716425"/>
            <a:ext cx="5150375" cy="677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38541" y="3567253"/>
            <a:ext cx="6171429" cy="1632747"/>
            <a:chOff x="11138541" y="3567253"/>
            <a:chExt cx="6171429" cy="16327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38541" y="3567253"/>
              <a:ext cx="6171429" cy="16327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9286" y="3663252"/>
            <a:ext cx="3407582" cy="4820628"/>
            <a:chOff x="1199286" y="3663252"/>
            <a:chExt cx="3407582" cy="48206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9286" y="3663252"/>
              <a:ext cx="3407582" cy="482062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96392" y="4834182"/>
            <a:ext cx="5508557" cy="26412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57678" y="8127179"/>
            <a:ext cx="968228" cy="1725226"/>
            <a:chOff x="10157678" y="8127179"/>
            <a:chExt cx="968228" cy="17252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4020000">
              <a:off x="10157678" y="8127179"/>
              <a:ext cx="968228" cy="172522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41095" y="9263352"/>
            <a:ext cx="2361297" cy="61838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2859" y="722482"/>
            <a:ext cx="8380572" cy="11302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2423" y="338368"/>
            <a:ext cx="3127699" cy="7182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765379" y="-1407308"/>
            <a:ext cx="3369445" cy="3369445"/>
            <a:chOff x="15765379" y="-1407308"/>
            <a:chExt cx="3369445" cy="33694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65379" y="-1407308"/>
              <a:ext cx="3369445" cy="33694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51874" y="418531"/>
            <a:ext cx="1266817" cy="1266817"/>
            <a:chOff x="14251874" y="418531"/>
            <a:chExt cx="1266817" cy="126681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51874" y="418531"/>
              <a:ext cx="1266817" cy="126681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939772" y="9438998"/>
            <a:ext cx="1115382" cy="62998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938801" y="7599850"/>
            <a:ext cx="1139294" cy="712106"/>
            <a:chOff x="4938801" y="7599850"/>
            <a:chExt cx="1139294" cy="7121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38801" y="7599850"/>
              <a:ext cx="1139294" cy="71210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74978" y="7640651"/>
            <a:ext cx="921661" cy="63300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80778" y="7677126"/>
            <a:ext cx="3925738" cy="5682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29714" y="3823903"/>
            <a:ext cx="3420896" cy="507098"/>
            <a:chOff x="12429714" y="3823903"/>
            <a:chExt cx="3420896" cy="5070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29714" y="3823903"/>
              <a:ext cx="3420896" cy="5070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075" y="5062857"/>
            <a:ext cx="2529467" cy="507098"/>
            <a:chOff x="937075" y="5062857"/>
            <a:chExt cx="2529467" cy="5070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075" y="5062857"/>
              <a:ext cx="2529467" cy="5070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075" y="4445288"/>
            <a:ext cx="4083753" cy="507098"/>
            <a:chOff x="937075" y="4445288"/>
            <a:chExt cx="4083753" cy="5070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075" y="4445288"/>
              <a:ext cx="4083753" cy="5070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77143" y="3222904"/>
            <a:ext cx="2156184" cy="507098"/>
            <a:chOff x="5577143" y="3222904"/>
            <a:chExt cx="2156184" cy="5070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7143" y="3222904"/>
              <a:ext cx="2156184" cy="5070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88504" y="1685703"/>
            <a:ext cx="1279865" cy="1279865"/>
            <a:chOff x="-388504" y="1685703"/>
            <a:chExt cx="1279865" cy="12798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88504" y="1685703"/>
              <a:ext cx="1279865" cy="12798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2899" y="366939"/>
            <a:ext cx="1669938" cy="7161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0801" y="691727"/>
            <a:ext cx="9828418" cy="12289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85714" y="4320000"/>
            <a:ext cx="10537143" cy="1462857"/>
            <a:chOff x="12285714" y="4320000"/>
            <a:chExt cx="10537143" cy="146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285714" y="4320000"/>
              <a:ext cx="10537143" cy="146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00000" y="8531429"/>
            <a:ext cx="2971429" cy="788571"/>
            <a:chOff x="15200000" y="8531429"/>
            <a:chExt cx="2971429" cy="78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5200000" y="8531429"/>
              <a:ext cx="2971429" cy="78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2899" y="3161953"/>
            <a:ext cx="15445452" cy="24912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9566" y="7014640"/>
            <a:ext cx="13129460" cy="25455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9566" y="2163733"/>
            <a:ext cx="7988650" cy="8304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42790" y="6441372"/>
            <a:ext cx="1279865" cy="1279865"/>
            <a:chOff x="-342790" y="6441372"/>
            <a:chExt cx="1279865" cy="12798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42790" y="6441372"/>
              <a:ext cx="1279865" cy="12798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5974039"/>
            <a:ext cx="16822857" cy="67333"/>
            <a:chOff x="0" y="5974039"/>
            <a:chExt cx="16822857" cy="67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5974039"/>
              <a:ext cx="16822857" cy="67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97723" y="9439000"/>
            <a:ext cx="714525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0409" y="5497278"/>
            <a:ext cx="1279865" cy="1279865"/>
            <a:chOff x="-430409" y="5497278"/>
            <a:chExt cx="1279865" cy="12798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30409" y="5497278"/>
              <a:ext cx="1279865" cy="12798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1361" y="2858191"/>
            <a:ext cx="1279865" cy="1279865"/>
            <a:chOff x="-411361" y="2858191"/>
            <a:chExt cx="1279865" cy="12798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1361" y="2858191"/>
              <a:ext cx="1279865" cy="12798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8840" y="3895444"/>
            <a:ext cx="6353409" cy="530938"/>
            <a:chOff x="1818840" y="3895444"/>
            <a:chExt cx="6353409" cy="5309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840" y="3895444"/>
              <a:ext cx="6353409" cy="5309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8840" y="7197388"/>
            <a:ext cx="3455235" cy="530938"/>
            <a:chOff x="1818840" y="7197388"/>
            <a:chExt cx="3455235" cy="5309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8840" y="7197388"/>
              <a:ext cx="3455235" cy="5309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09816" y="1243308"/>
            <a:ext cx="3722073" cy="530938"/>
            <a:chOff x="-209816" y="1243308"/>
            <a:chExt cx="3722073" cy="5309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9816" y="1243308"/>
              <a:ext cx="3722073" cy="5309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2899" y="366939"/>
            <a:ext cx="1669938" cy="7161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0801" y="691727"/>
            <a:ext cx="3035809" cy="12289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85714" y="4320000"/>
            <a:ext cx="10537143" cy="1462857"/>
            <a:chOff x="12285714" y="4320000"/>
            <a:chExt cx="10537143" cy="146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285714" y="4320000"/>
              <a:ext cx="10537143" cy="146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00000" y="8531429"/>
            <a:ext cx="2971429" cy="788571"/>
            <a:chOff x="15200000" y="8531429"/>
            <a:chExt cx="2971429" cy="78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5200000" y="8531429"/>
              <a:ext cx="2971429" cy="78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97723" y="9439000"/>
            <a:ext cx="705002" cy="62998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5770" y="2443811"/>
            <a:ext cx="14972345" cy="544832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D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8453" y="964618"/>
            <a:ext cx="8668292" cy="8413622"/>
            <a:chOff x="8858453" y="964618"/>
            <a:chExt cx="8668292" cy="841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453" y="964618"/>
              <a:ext cx="8668292" cy="8413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982" y="4459053"/>
            <a:ext cx="8531203" cy="7734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7653" y="2903961"/>
            <a:ext cx="6979260" cy="174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736" y="579931"/>
            <a:ext cx="9240138" cy="9240138"/>
            <a:chOff x="886736" y="579931"/>
            <a:chExt cx="9240138" cy="92401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736" y="579931"/>
              <a:ext cx="9240138" cy="92401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4766" y="3974614"/>
            <a:ext cx="7613402" cy="232680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D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6736" y="579931"/>
            <a:ext cx="16507550" cy="9240138"/>
            <a:chOff x="886736" y="579931"/>
            <a:chExt cx="16507550" cy="9240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736" y="579931"/>
              <a:ext cx="16507550" cy="92401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5992" y="1160300"/>
            <a:ext cx="5902628" cy="12697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56615" y="3352504"/>
            <a:ext cx="7313149" cy="52375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8641" y="3304885"/>
            <a:ext cx="8470006" cy="5323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69301" y="6023882"/>
            <a:ext cx="6605103" cy="72986"/>
            <a:chOff x="6369301" y="6023882"/>
            <a:chExt cx="6605103" cy="72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369301" y="6023882"/>
              <a:ext cx="6605103" cy="72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59034" y="1173273"/>
            <a:ext cx="6647031" cy="530938"/>
            <a:chOff x="-659034" y="1173273"/>
            <a:chExt cx="6647031" cy="5309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59034" y="1173273"/>
              <a:ext cx="6647031" cy="5309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550" y="3818927"/>
            <a:ext cx="6694175" cy="4411244"/>
            <a:chOff x="1157550" y="3818927"/>
            <a:chExt cx="6694175" cy="44112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7550" y="3818927"/>
              <a:ext cx="6694175" cy="4411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0391" y="3569966"/>
            <a:ext cx="7992757" cy="5682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9005" y="4015643"/>
            <a:ext cx="6683126" cy="47413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22937" y="4209616"/>
            <a:ext cx="626250" cy="4064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39398" y="4221605"/>
            <a:ext cx="5460602" cy="305521"/>
            <a:chOff x="10539398" y="4221605"/>
            <a:chExt cx="5460602" cy="3055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9398" y="4221605"/>
              <a:ext cx="5460602" cy="3055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860" y="722482"/>
            <a:ext cx="7790562" cy="11778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18602" y="8186363"/>
            <a:ext cx="3595938" cy="5877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9267" y="1729149"/>
            <a:ext cx="13074319" cy="2000518"/>
            <a:chOff x="599267" y="1729149"/>
            <a:chExt cx="13074319" cy="20005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680887" y="2800924"/>
              <a:ext cx="5567160" cy="928742"/>
              <a:chOff x="2680887" y="2800924"/>
              <a:chExt cx="5567160" cy="9287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80887" y="2800924"/>
                <a:ext cx="5567160" cy="9287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79235" y="2617638"/>
              <a:ext cx="2553570" cy="408900"/>
              <a:chOff x="1679235" y="2617638"/>
              <a:chExt cx="2553570" cy="40890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79235" y="2617638"/>
                <a:ext cx="2553570" cy="4089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622718" y="2189165"/>
              <a:ext cx="1957326" cy="408900"/>
              <a:chOff x="9622718" y="2189165"/>
              <a:chExt cx="1957326" cy="4089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22718" y="2189165"/>
                <a:ext cx="1957326" cy="40890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745" y="1679626"/>
              <a:ext cx="12454490" cy="18774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2423" y="338368"/>
            <a:ext cx="2442442" cy="7182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11294" y="8616040"/>
            <a:ext cx="1878015" cy="47364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8797481" y="5951837"/>
            <a:ext cx="1690901" cy="4641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092865" y="4020271"/>
            <a:ext cx="940694" cy="575243"/>
            <a:chOff x="16092865" y="4020271"/>
            <a:chExt cx="940694" cy="5752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92865" y="4020271"/>
              <a:ext cx="940694" cy="5752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98258" y="4133010"/>
            <a:ext cx="839120" cy="4641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18923" y="4458727"/>
            <a:ext cx="6171429" cy="3131645"/>
            <a:chOff x="1418923" y="4458727"/>
            <a:chExt cx="6171429" cy="31316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8923" y="4458727"/>
              <a:ext cx="6171429" cy="313164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39819" y="9439000"/>
            <a:ext cx="1163002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38131" y="896576"/>
            <a:ext cx="3369445" cy="3369445"/>
            <a:chOff x="14638131" y="896576"/>
            <a:chExt cx="3369445" cy="33694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38131" y="896576"/>
              <a:ext cx="3369445" cy="33694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7709" y="8071287"/>
            <a:ext cx="2174216" cy="2174216"/>
            <a:chOff x="4087709" y="8071287"/>
            <a:chExt cx="2174216" cy="2174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7709" y="8071287"/>
              <a:ext cx="2174216" cy="2174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291" y="5351362"/>
            <a:ext cx="4461587" cy="4461587"/>
            <a:chOff x="343291" y="5351362"/>
            <a:chExt cx="4461587" cy="44615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91" y="5351362"/>
              <a:ext cx="4461587" cy="44615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4282" y="2666695"/>
            <a:ext cx="13792736" cy="6721549"/>
            <a:chOff x="2224282" y="2666695"/>
            <a:chExt cx="13792736" cy="67215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224282" y="2666695"/>
              <a:ext cx="6719578" cy="3205145"/>
              <a:chOff x="2224282" y="2666695"/>
              <a:chExt cx="6719578" cy="320514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24282" y="2666695"/>
                <a:ext cx="6719578" cy="320514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24282" y="6183099"/>
              <a:ext cx="6719578" cy="3205145"/>
              <a:chOff x="2224282" y="6183099"/>
              <a:chExt cx="6719578" cy="32051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24282" y="6183099"/>
                <a:ext cx="6719578" cy="320514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297440" y="2666695"/>
              <a:ext cx="6719578" cy="3205145"/>
              <a:chOff x="9297440" y="2666695"/>
              <a:chExt cx="6719578" cy="320514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297440" y="2666695"/>
                <a:ext cx="6719578" cy="320514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297440" y="6183099"/>
              <a:ext cx="6719578" cy="3205145"/>
              <a:chOff x="9297440" y="6183099"/>
              <a:chExt cx="6719578" cy="32051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97440" y="6183099"/>
                <a:ext cx="6719578" cy="3205145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5609" y="3010802"/>
            <a:ext cx="4979598" cy="6697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69979" y="3010802"/>
            <a:ext cx="3116550" cy="6697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38602" y="3646300"/>
            <a:ext cx="4904882" cy="176653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31645" y="6606631"/>
            <a:ext cx="4111322" cy="67931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43363" y="7197804"/>
            <a:ext cx="4914520" cy="17665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70015" y="6606631"/>
            <a:ext cx="3003684" cy="7470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96407" y="7267439"/>
            <a:ext cx="4657424" cy="176653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4289" y="503435"/>
            <a:ext cx="13548769" cy="14590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2423" y="338368"/>
            <a:ext cx="2442442" cy="7182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33549" y="1586643"/>
            <a:ext cx="3084524" cy="993436"/>
            <a:chOff x="10733549" y="1586643"/>
            <a:chExt cx="3084524" cy="9934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33549" y="1586643"/>
              <a:ext cx="3084524" cy="9934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2105" y="1811368"/>
            <a:ext cx="15734585" cy="6019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15636" y="852932"/>
            <a:ext cx="935953" cy="705443"/>
            <a:chOff x="13815636" y="852932"/>
            <a:chExt cx="935953" cy="7054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15636" y="852932"/>
              <a:ext cx="935953" cy="7054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98846" y="2903780"/>
            <a:ext cx="1489450" cy="604518"/>
            <a:chOff x="2398846" y="2903780"/>
            <a:chExt cx="1489450" cy="6045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98846" y="2903780"/>
              <a:ext cx="1489450" cy="6045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98846" y="6495438"/>
            <a:ext cx="1489450" cy="604518"/>
            <a:chOff x="2398846" y="6495438"/>
            <a:chExt cx="1489450" cy="6045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98846" y="6495438"/>
              <a:ext cx="1489450" cy="6045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45714" y="6529362"/>
            <a:ext cx="1489450" cy="604518"/>
            <a:chOff x="9645714" y="6529362"/>
            <a:chExt cx="1489450" cy="6045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45714" y="6529362"/>
              <a:ext cx="1489450" cy="6045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10476" y="2917933"/>
            <a:ext cx="1489450" cy="604518"/>
            <a:chOff x="9710476" y="2917933"/>
            <a:chExt cx="1489450" cy="6045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10476" y="2917933"/>
              <a:ext cx="1489450" cy="60451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13297" y="3764525"/>
            <a:ext cx="5447539" cy="134510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939819" y="9439000"/>
            <a:ext cx="1163002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5714" y="917671"/>
            <a:ext cx="15451429" cy="8969948"/>
            <a:chOff x="365714" y="917671"/>
            <a:chExt cx="15451429" cy="8969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14" y="917671"/>
              <a:ext cx="15451429" cy="8969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4803" y="4819781"/>
            <a:ext cx="3399720" cy="471012"/>
            <a:chOff x="614803" y="4819781"/>
            <a:chExt cx="3399720" cy="4710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803" y="4819781"/>
              <a:ext cx="3399720" cy="4710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80" y="1776868"/>
            <a:ext cx="13886347" cy="14482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709" y="4517463"/>
            <a:ext cx="3586089" cy="8825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899" y="366939"/>
            <a:ext cx="2672995" cy="718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3810" y="4309191"/>
            <a:ext cx="15116190" cy="67333"/>
            <a:chOff x="403810" y="4309191"/>
            <a:chExt cx="15116190" cy="67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810" y="4309191"/>
              <a:ext cx="15116190" cy="67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5714" y="918478"/>
            <a:ext cx="15428572" cy="35714"/>
            <a:chOff x="365714" y="918478"/>
            <a:chExt cx="15428572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714" y="918478"/>
              <a:ext cx="15428572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565" y="6177143"/>
            <a:ext cx="14046150" cy="3375238"/>
            <a:chOff x="719565" y="6177143"/>
            <a:chExt cx="14046150" cy="337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565" y="6177143"/>
              <a:ext cx="14046150" cy="33752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5757" y="5615569"/>
            <a:ext cx="6930290" cy="6864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58105" y="7904762"/>
            <a:ext cx="4724752" cy="502857"/>
            <a:chOff x="5058105" y="7904762"/>
            <a:chExt cx="4724752" cy="50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8105" y="7904762"/>
              <a:ext cx="4724752" cy="50285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7154" y="7150478"/>
            <a:ext cx="11666279" cy="15085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19319" y="6012110"/>
            <a:ext cx="6675648" cy="2011429"/>
            <a:chOff x="13119319" y="6012110"/>
            <a:chExt cx="6675648" cy="201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3119319" y="6012110"/>
              <a:ext cx="6675648" cy="201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49339" y="4103227"/>
            <a:ext cx="1198465" cy="1198465"/>
            <a:chOff x="7149339" y="4103227"/>
            <a:chExt cx="1198465" cy="11984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149339" y="4103227"/>
              <a:ext cx="1198465" cy="11984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02652" y="7193326"/>
            <a:ext cx="1342873" cy="1342873"/>
            <a:chOff x="12602652" y="7193326"/>
            <a:chExt cx="1342873" cy="13428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20000">
              <a:off x="12602652" y="7193326"/>
              <a:ext cx="1342873" cy="13428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70562" y="7581991"/>
            <a:ext cx="3967447" cy="1394286"/>
            <a:chOff x="15170562" y="7581991"/>
            <a:chExt cx="3967447" cy="139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6200000">
              <a:off x="15170562" y="7581991"/>
              <a:ext cx="3967447" cy="139428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397628" y="9439000"/>
            <a:ext cx="714525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9613" y="1204533"/>
            <a:ext cx="6647031" cy="530938"/>
            <a:chOff x="469613" y="1204533"/>
            <a:chExt cx="6647031" cy="5309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613" y="1204533"/>
              <a:ext cx="6647031" cy="5309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996" y="689447"/>
            <a:ext cx="6824761" cy="11302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1946" y="2222359"/>
            <a:ext cx="17630911" cy="7811927"/>
            <a:chOff x="311946" y="2222359"/>
            <a:chExt cx="17630911" cy="78119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946" y="2222359"/>
              <a:ext cx="17630911" cy="78119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899" y="366939"/>
            <a:ext cx="2672995" cy="718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3334" y="2553756"/>
            <a:ext cx="16513398" cy="3239330"/>
            <a:chOff x="873334" y="2553756"/>
            <a:chExt cx="16513398" cy="32393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744495" y="3142439"/>
              <a:ext cx="4842004" cy="2650647"/>
              <a:chOff x="6744495" y="3142439"/>
              <a:chExt cx="4842004" cy="265064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44495" y="3142439"/>
                <a:ext cx="4842004" cy="26506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33334" y="3142439"/>
              <a:ext cx="4842004" cy="2650647"/>
              <a:chOff x="1033334" y="3142439"/>
              <a:chExt cx="4842004" cy="265064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3334" y="3142439"/>
                <a:ext cx="4842004" cy="265064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384728" y="3142439"/>
              <a:ext cx="4842004" cy="2650647"/>
              <a:chOff x="12384728" y="3142439"/>
              <a:chExt cx="4842004" cy="265064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84728" y="3142439"/>
                <a:ext cx="4842004" cy="26506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73334" y="2553756"/>
              <a:ext cx="5162004" cy="1177366"/>
              <a:chOff x="873334" y="2553756"/>
              <a:chExt cx="5162004" cy="11773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73334" y="2553756"/>
                <a:ext cx="5162004" cy="117736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86617" y="2553756"/>
              <a:ext cx="5162004" cy="1177366"/>
              <a:chOff x="6586617" y="2553756"/>
              <a:chExt cx="5162004" cy="117736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86617" y="2553756"/>
                <a:ext cx="5162004" cy="11773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224728" y="2553756"/>
              <a:ext cx="5162004" cy="1177366"/>
              <a:chOff x="12224728" y="2553756"/>
              <a:chExt cx="5162004" cy="11773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224728" y="2553756"/>
                <a:ext cx="5162004" cy="1177366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4836" y="2591853"/>
            <a:ext cx="4319423" cy="114408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1964" y="2820424"/>
            <a:ext cx="4136852" cy="6872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01525" y="2591849"/>
            <a:ext cx="4316071" cy="11536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1430" y="4295752"/>
            <a:ext cx="4609729" cy="8387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70426" y="3862277"/>
            <a:ext cx="4609729" cy="18444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18453" y="4461621"/>
            <a:ext cx="2934024" cy="5034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55751" y="4223282"/>
            <a:ext cx="909912" cy="909912"/>
            <a:chOff x="5855751" y="4223282"/>
            <a:chExt cx="909912" cy="9099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55751" y="4223282"/>
              <a:ext cx="909912" cy="9099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35751" y="4232945"/>
            <a:ext cx="909912" cy="909912"/>
            <a:chOff x="11535751" y="4232945"/>
            <a:chExt cx="909912" cy="9099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35751" y="4232945"/>
              <a:ext cx="909912" cy="9099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3334" y="6395106"/>
            <a:ext cx="11058144" cy="3123027"/>
            <a:chOff x="873334" y="6395106"/>
            <a:chExt cx="11058144" cy="312302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79048" y="6867487"/>
              <a:ext cx="4842004" cy="2650647"/>
              <a:chOff x="1079048" y="6867487"/>
              <a:chExt cx="4842004" cy="265064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9048" y="6867487"/>
                <a:ext cx="4842004" cy="265064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889891" y="6867487"/>
              <a:ext cx="4842004" cy="2650647"/>
              <a:chOff x="6889891" y="6867487"/>
              <a:chExt cx="4842004" cy="265064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889891" y="6867487"/>
                <a:ext cx="4842004" cy="265064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73334" y="6436788"/>
              <a:ext cx="5162004" cy="1177366"/>
              <a:chOff x="873334" y="6436788"/>
              <a:chExt cx="5162004" cy="117736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73334" y="6436788"/>
                <a:ext cx="5162004" cy="117736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769474" y="6395106"/>
              <a:ext cx="5162004" cy="1177366"/>
              <a:chOff x="6769474" y="6395106"/>
              <a:chExt cx="5162004" cy="117736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769474" y="6395106"/>
                <a:ext cx="5162004" cy="1177366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4761" y="6501774"/>
            <a:ext cx="4201995" cy="114408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16207" y="6673202"/>
            <a:ext cx="2681909" cy="68722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20198" y="7978118"/>
            <a:ext cx="3992091" cy="117393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091380" y="8239067"/>
            <a:ext cx="4413167" cy="50348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926229" y="7894586"/>
            <a:ext cx="909912" cy="909912"/>
            <a:chOff x="5926229" y="7894586"/>
            <a:chExt cx="909912" cy="90991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26229" y="7894586"/>
              <a:ext cx="909912" cy="90991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147231" y="4232945"/>
            <a:ext cx="909912" cy="909912"/>
            <a:chOff x="17147231" y="4232945"/>
            <a:chExt cx="909912" cy="9099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147231" y="4232945"/>
              <a:ext cx="909912" cy="90991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397628" y="9439000"/>
            <a:ext cx="705002" cy="62998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430442" y="6825805"/>
            <a:ext cx="4842004" cy="2650647"/>
            <a:chOff x="12430442" y="6825805"/>
            <a:chExt cx="4842004" cy="265064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430442" y="6825805"/>
              <a:ext cx="4842004" cy="265064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224728" y="6395106"/>
            <a:ext cx="5162004" cy="1177366"/>
            <a:chOff x="12224728" y="6395106"/>
            <a:chExt cx="5162004" cy="117736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224728" y="6395106"/>
              <a:ext cx="5162004" cy="1177366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141024" y="6701774"/>
            <a:ext cx="2815899" cy="68722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594668" y="7914715"/>
            <a:ext cx="3307424" cy="11739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89130" y="2224061"/>
            <a:ext cx="4256443" cy="509542"/>
            <a:chOff x="11289130" y="2224061"/>
            <a:chExt cx="4256443" cy="5095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9130" y="2224061"/>
              <a:ext cx="4256443" cy="5095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17143" y="2224061"/>
            <a:ext cx="1177143" cy="509542"/>
            <a:chOff x="9417143" y="2224061"/>
            <a:chExt cx="1177143" cy="5095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7143" y="2224061"/>
              <a:ext cx="1177143" cy="509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80893" y="1807619"/>
            <a:ext cx="1084822" cy="509542"/>
            <a:chOff x="8480893" y="1807619"/>
            <a:chExt cx="1084822" cy="5095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0893" y="1807619"/>
              <a:ext cx="1084822" cy="509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929552"/>
            <a:ext cx="18342857" cy="1297312"/>
            <a:chOff x="0" y="9929552"/>
            <a:chExt cx="18342857" cy="1297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929552"/>
              <a:ext cx="18342857" cy="12973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859" y="722482"/>
            <a:ext cx="8295438" cy="11683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9139" y="9219336"/>
            <a:ext cx="6760549" cy="7142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2899" y="366939"/>
            <a:ext cx="3556862" cy="7182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5280" y="1776868"/>
            <a:ext cx="15466747" cy="10285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471" y="2808350"/>
            <a:ext cx="6867824" cy="5345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8430" y="3567392"/>
            <a:ext cx="7935204" cy="6425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40021" y="4347340"/>
            <a:ext cx="11081742" cy="4881519"/>
            <a:chOff x="2940021" y="4347340"/>
            <a:chExt cx="11081742" cy="48815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0021" y="4347340"/>
              <a:ext cx="10706718" cy="488151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4983" y="4554128"/>
              <a:ext cx="2695945" cy="449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234134" y="2764146"/>
            <a:ext cx="19292507" cy="38188"/>
            <a:chOff x="-2234134" y="2764146"/>
            <a:chExt cx="19292507" cy="381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234134" y="2764146"/>
              <a:ext cx="19292507" cy="381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18108" y="4270294"/>
            <a:ext cx="10262391" cy="1721802"/>
            <a:chOff x="12718108" y="4270294"/>
            <a:chExt cx="10262391" cy="172180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2718108" y="4270294"/>
              <a:ext cx="10262391" cy="172180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97628" y="9439000"/>
            <a:ext cx="714525" cy="6299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8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098" y="795627"/>
            <a:ext cx="8474514" cy="13472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899" y="366939"/>
            <a:ext cx="3556862" cy="7182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18890" y="4791866"/>
            <a:ext cx="1200156" cy="265469"/>
            <a:chOff x="13618890" y="4791866"/>
            <a:chExt cx="1200156" cy="2654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18890" y="4791866"/>
              <a:ext cx="1200156" cy="265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4811" y="5655223"/>
            <a:ext cx="4542399" cy="4133537"/>
            <a:chOff x="11014811" y="5655223"/>
            <a:chExt cx="4542399" cy="41335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0488" y="3597327"/>
              <a:ext cx="9084798" cy="826707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4811" y="5655223"/>
              <a:ext cx="4542399" cy="4133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15014" y="4928836"/>
            <a:ext cx="3668025" cy="4425345"/>
            <a:chOff x="13315014" y="4928836"/>
            <a:chExt cx="3668025" cy="44253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3588" y="2724036"/>
              <a:ext cx="7336051" cy="885069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15014" y="4928836"/>
              <a:ext cx="3668025" cy="44253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10965" y="3422213"/>
            <a:ext cx="2568795" cy="2328529"/>
            <a:chOff x="11010965" y="3422213"/>
            <a:chExt cx="2568795" cy="23285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8040" y="2262946"/>
              <a:ext cx="5137590" cy="465705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10965" y="3422213"/>
              <a:ext cx="2568795" cy="23285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66742" y="3323690"/>
            <a:ext cx="2073010" cy="2619925"/>
            <a:chOff x="13066742" y="3323690"/>
            <a:chExt cx="2073010" cy="26199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93867" y="2018177"/>
              <a:ext cx="4146020" cy="523985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66742" y="3323690"/>
              <a:ext cx="2073010" cy="2619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62158" y="786442"/>
            <a:ext cx="1786310" cy="2634059"/>
            <a:chOff x="13662158" y="786442"/>
            <a:chExt cx="1786310" cy="26340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12823833" y="-526753"/>
              <a:ext cx="3572621" cy="526811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">
              <a:off x="13662158" y="786442"/>
              <a:ext cx="1786310" cy="26340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27871" y="1565796"/>
            <a:ext cx="2144905" cy="2438279"/>
            <a:chOff x="11627871" y="1565796"/>
            <a:chExt cx="2144905" cy="24382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21255" y="351261"/>
              <a:ext cx="4289809" cy="487655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27871" y="1565796"/>
              <a:ext cx="2144905" cy="24382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78088" y="3236640"/>
            <a:ext cx="2647931" cy="3082384"/>
            <a:chOff x="15278088" y="3236640"/>
            <a:chExt cx="2647931" cy="30823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35399" y="1701131"/>
              <a:ext cx="5295861" cy="616476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78088" y="3236640"/>
              <a:ext cx="2647931" cy="308238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10705" y="7087323"/>
            <a:ext cx="3266238" cy="206248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48121" y="6452216"/>
            <a:ext cx="2941800" cy="20624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084024" y="4033916"/>
            <a:ext cx="3266238" cy="20624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42441" y="4136327"/>
            <a:ext cx="3266238" cy="20624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16360" y="1461360"/>
            <a:ext cx="2921934" cy="206471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57754" y="2223582"/>
            <a:ext cx="3331762" cy="20624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599842" y="4791866"/>
            <a:ext cx="1227431" cy="265469"/>
            <a:chOff x="13599842" y="4791866"/>
            <a:chExt cx="1227431" cy="2654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99842" y="4791866"/>
              <a:ext cx="1227431" cy="26546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338379" y="4468059"/>
            <a:ext cx="1621337" cy="68741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38614" y="1763878"/>
            <a:ext cx="7874986" cy="9491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6509" y="8526888"/>
            <a:ext cx="8341367" cy="133012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201937" y="1191187"/>
            <a:ext cx="3110236" cy="167107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11469" y="3772095"/>
            <a:ext cx="3110236" cy="167107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783255" y="6178978"/>
            <a:ext cx="3110236" cy="167107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228869" y="4011243"/>
            <a:ext cx="2137794" cy="66532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502977" y="1970553"/>
            <a:ext cx="3110236" cy="167107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417503" y="6779188"/>
            <a:ext cx="3110236" cy="167107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5379682" y="3772095"/>
            <a:ext cx="3110236" cy="16710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34892" y="3329595"/>
            <a:ext cx="9942681" cy="4872995"/>
            <a:chOff x="434892" y="3329595"/>
            <a:chExt cx="9942681" cy="48729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4892" y="3329595"/>
              <a:ext cx="9942681" cy="487299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415756" y="4896029"/>
              <a:ext cx="736741" cy="568309"/>
              <a:chOff x="5415756" y="4896029"/>
              <a:chExt cx="736741" cy="56830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5415756" y="4896029"/>
                <a:ext cx="736741" cy="56830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952593" y="5474074"/>
              <a:ext cx="1666243" cy="1076190"/>
              <a:chOff x="4952593" y="5474074"/>
              <a:chExt cx="1666243" cy="107619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5400000">
                <a:off x="4952593" y="5474074"/>
                <a:ext cx="1666243" cy="1076190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82062" y="3280073"/>
              <a:ext cx="6504462" cy="589824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7493669" y="7414715"/>
              <a:ext cx="1649188" cy="307277"/>
              <a:chOff x="7493669" y="7414715"/>
              <a:chExt cx="1649188" cy="30727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7493669" y="7414715"/>
                <a:ext cx="1649188" cy="307277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780877" y="7693420"/>
              <a:ext cx="2885950" cy="333797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7397628" y="9439000"/>
            <a:ext cx="705002" cy="6299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2023-06-19T19:03:04Z</dcterms:created>
  <dcterms:modified xsi:type="dcterms:W3CDTF">2023-06-19T19:03:04Z</dcterms:modified>
</cp:coreProperties>
</file>